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86" r:id="rId11"/>
    <p:sldId id="287" r:id="rId12"/>
    <p:sldId id="288"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Lst>
  <p:sldSz cx="12192000" cy="6858000"/>
  <p:notesSz cx="6858000" cy="12192000"/>
  <p:embeddedFontLst>
    <p:embeddedFont>
      <p:font typeface="MiSans" panose="020B0604020202020204" charset="-122"/>
      <p:regular r:id="rId36"/>
    </p:embeddedFont>
    <p:embeddedFont>
      <p:font typeface="Consolas" panose="020B0609020204030204" pitchFamily="49" charset="0"/>
      <p:regular r:id="rId37"/>
      <p:bold r:id="rId38"/>
      <p:italic r:id="rId39"/>
      <p:boldItalic r:id="rId40"/>
    </p:embeddedFont>
    <p:embeddedFont>
      <p:font typeface="Segoe UI" panose="020B0502040204020203" pitchFamily="34" charset="0"/>
      <p:regular r:id="rId41"/>
      <p:bold r:id="rId42"/>
      <p:italic r:id="rId43"/>
      <p:boldItalic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7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6.fntdata"/></Relationships>
</file>

<file path=ppt/media/image1.png>
</file>

<file path=ppt/media/image10.jpeg>
</file>

<file path=ppt/media/image11.jpeg>
</file>

<file path=ppt/media/image12.png>
</file>

<file path=ppt/media/image13.jpeg>
</file>

<file path=ppt/media/image14.jpeg>
</file>

<file path=ppt/media/image15.jpeg>
</file>

<file path=ppt/media/image16.jpeg>
</file>

<file path=ppt/media/image17.png>
</file>

<file path=ppt/media/image18.png>
</file>

<file path=ppt/media/image19.jpeg>
</file>

<file path=ppt/media/image2.png>
</file>

<file path=ppt/media/image20.jpeg>
</file>

<file path=ppt/media/image21.png>
</file>

<file path=ppt/media/image22.jpeg>
</file>

<file path=ppt/media/image23.png>
</file>

<file path=ppt/media/image24.jpeg>
</file>

<file path=ppt/media/image25.jpeg>
</file>

<file path=ppt/media/image26.jpeg>
</file>

<file path=ppt/media/image27.jpeg>
</file>

<file path=ppt/media/image28.jpeg>
</file>

<file path=ppt/media/image29.png>
</file>

<file path=ppt/media/image3.png>
</file>

<file path=ppt/media/image30.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23481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python.or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5" y="0"/>
            <a:ext cx="12282170" cy="6858000"/>
          </a:xfrm>
          <a:prstGeom prst="rect">
            <a:avLst/>
          </a:prstGeom>
          <a:solidFill>
            <a:srgbClr val="F8F0E5"/>
          </a:solidFill>
          <a:ln/>
        </p:spPr>
      </p:sp>
      <p:sp>
        <p:nvSpPr>
          <p:cNvPr id="3" name="Text 1"/>
          <p:cNvSpPr/>
          <p:nvPr/>
        </p:nvSpPr>
        <p:spPr>
          <a:xfrm>
            <a:off x="-635" y="0"/>
            <a:ext cx="12282170" cy="6858000"/>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0-d2nf7lh8bjvh7rlj0700.png"/>
          <p:cNvPicPr>
            <a:picLocks noChangeAspect="1"/>
          </p:cNvPicPr>
          <p:nvPr/>
        </p:nvPicPr>
        <p:blipFill>
          <a:blip r:embed="rId3"/>
          <a:srcRect t="3" b="3"/>
          <a:stretch/>
        </p:blipFill>
        <p:spPr>
          <a:xfrm flipH="1">
            <a:off x="2461260" y="1731645"/>
            <a:ext cx="11127105" cy="6236335"/>
          </a:xfrm>
          <a:prstGeom prst="rect">
            <a:avLst/>
          </a:prstGeom>
        </p:spPr>
      </p:pic>
      <p:sp>
        <p:nvSpPr>
          <p:cNvPr id="5" name="Text 2"/>
          <p:cNvSpPr/>
          <p:nvPr/>
        </p:nvSpPr>
        <p:spPr>
          <a:xfrm>
            <a:off x="400685" y="776605"/>
            <a:ext cx="10744835" cy="2182495"/>
          </a:xfrm>
          <a:prstGeom prst="rect">
            <a:avLst/>
          </a:prstGeom>
          <a:noFill/>
          <a:ln/>
        </p:spPr>
        <p:txBody>
          <a:bodyPr wrap="square" lIns="91440" tIns="45720" rIns="91440" bIns="45720" rtlCol="0" anchor="t"/>
          <a:lstStyle/>
          <a:p>
            <a:pPr>
              <a:lnSpc>
                <a:spcPct val="130000"/>
              </a:lnSpc>
            </a:pPr>
            <a:r>
              <a:rPr lang="en-US" sz="6000" b="1" dirty="0">
                <a:solidFill>
                  <a:srgbClr val="000000"/>
                </a:solidFill>
                <a:latin typeface="MiSans" pitchFamily="34" charset="0"/>
                <a:ea typeface="MiSans" pitchFamily="34" charset="-122"/>
                <a:cs typeface="MiSans" pitchFamily="34" charset="-120"/>
              </a:rPr>
              <a:t>Django Crash Course Day 1</a:t>
            </a:r>
            <a:endParaRPr lang="en-US" sz="1600" dirty="0"/>
          </a:p>
        </p:txBody>
      </p:sp>
      <p:sp>
        <p:nvSpPr>
          <p:cNvPr id="6" name="Text 3"/>
          <p:cNvSpPr/>
          <p:nvPr/>
        </p:nvSpPr>
        <p:spPr>
          <a:xfrm>
            <a:off x="400685" y="5023485"/>
            <a:ext cx="2718435" cy="461665"/>
          </a:xfrm>
          <a:prstGeom prst="rect">
            <a:avLst/>
          </a:prstGeom>
          <a:noFill/>
          <a:ln/>
        </p:spPr>
        <p:txBody>
          <a:bodyPr wrap="square" lIns="91440" tIns="45720" rIns="91440" bIns="45720" rtlCol="0" anchor="t">
            <a:spAutoFit/>
          </a:bodyPr>
          <a:lstStyle/>
          <a:p>
            <a:pPr>
              <a:lnSpc>
                <a:spcPct val="100000"/>
              </a:lnSpc>
            </a:pPr>
            <a:r>
              <a:rPr lang="en-US" sz="2400" dirty="0">
                <a:solidFill>
                  <a:srgbClr val="000000"/>
                </a:solidFill>
                <a:latin typeface="MiSans" pitchFamily="34" charset="0"/>
                <a:ea typeface="MiSans" pitchFamily="34" charset="-122"/>
                <a:cs typeface="MiSans" pitchFamily="34" charset="-120"/>
              </a:rPr>
              <a:t>Sean Wong</a:t>
            </a:r>
            <a:endParaRPr lang="en-US" sz="1600" dirty="0"/>
          </a:p>
        </p:txBody>
      </p:sp>
      <p:sp>
        <p:nvSpPr>
          <p:cNvPr id="7" name="Text 4"/>
          <p:cNvSpPr/>
          <p:nvPr/>
        </p:nvSpPr>
        <p:spPr>
          <a:xfrm>
            <a:off x="400685" y="5487670"/>
            <a:ext cx="361886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000000"/>
                </a:solidFill>
                <a:latin typeface="MiSans" pitchFamily="34" charset="0"/>
                <a:ea typeface="MiSans" pitchFamily="34" charset="-122"/>
                <a:cs typeface="MiSans" pitchFamily="34" charset="-120"/>
              </a:rPr>
              <a:t>2025/08/05</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336349-D9D3-D88F-DE5D-617BB56A8B1C}"/>
              </a:ext>
            </a:extLst>
          </p:cNvPr>
          <p:cNvSpPr txBox="1"/>
          <p:nvPr/>
        </p:nvSpPr>
        <p:spPr>
          <a:xfrm>
            <a:off x="473608" y="1510159"/>
            <a:ext cx="5815431" cy="5016758"/>
          </a:xfrm>
          <a:prstGeom prst="rect">
            <a:avLst/>
          </a:prstGeom>
          <a:noFill/>
        </p:spPr>
        <p:txBody>
          <a:bodyPr wrap="square">
            <a:spAutoFit/>
          </a:bodyPr>
          <a:lstStyle/>
          <a:p>
            <a:pPr algn="l">
              <a:buFont typeface="+mj-lt"/>
              <a:buAutoNum type="arabicPeriod"/>
            </a:pPr>
            <a:r>
              <a:rPr lang="en-US" sz="2000" b="0" i="0" dirty="0">
                <a:solidFill>
                  <a:srgbClr val="000000"/>
                </a:solidFill>
                <a:effectLst/>
                <a:latin typeface="Segoe UI" panose="020B0502040204020203" pitchFamily="34" charset="0"/>
              </a:rPr>
              <a:t>Django receives the URL, checks the </a:t>
            </a:r>
            <a:r>
              <a:rPr lang="en-US" sz="2000" b="0" i="0" dirty="0">
                <a:solidFill>
                  <a:srgbClr val="DC143C"/>
                </a:solidFill>
                <a:effectLst/>
                <a:latin typeface="Consolas" panose="020B0609020204030204" pitchFamily="49" charset="0"/>
              </a:rPr>
              <a:t>urls.py</a:t>
            </a:r>
            <a:r>
              <a:rPr lang="en-US" sz="2000" b="0" i="0" dirty="0">
                <a:solidFill>
                  <a:srgbClr val="000000"/>
                </a:solidFill>
                <a:effectLst/>
                <a:latin typeface="Segoe UI" panose="020B0502040204020203" pitchFamily="34" charset="0"/>
              </a:rPr>
              <a:t> file, and calls the view that matches the URL.</a:t>
            </a:r>
          </a:p>
          <a:p>
            <a:pPr algn="l">
              <a:buFont typeface="+mj-lt"/>
              <a:buAutoNum type="arabicPeriod"/>
            </a:pPr>
            <a:endParaRPr lang="en-US" sz="2000" b="0" i="0" dirty="0">
              <a:solidFill>
                <a:srgbClr val="000000"/>
              </a:solidFill>
              <a:effectLst/>
              <a:latin typeface="Segoe UI" panose="020B0502040204020203" pitchFamily="34" charset="0"/>
            </a:endParaRPr>
          </a:p>
          <a:p>
            <a:pPr algn="l">
              <a:buFont typeface="+mj-lt"/>
              <a:buAutoNum type="arabicPeriod"/>
            </a:pPr>
            <a:r>
              <a:rPr lang="en-US" sz="2000" b="0" i="0" dirty="0">
                <a:solidFill>
                  <a:srgbClr val="000000"/>
                </a:solidFill>
                <a:effectLst/>
                <a:latin typeface="Segoe UI" panose="020B0502040204020203" pitchFamily="34" charset="0"/>
              </a:rPr>
              <a:t>The view, located in </a:t>
            </a:r>
            <a:r>
              <a:rPr lang="en-US" sz="2000" b="0" i="0" dirty="0">
                <a:solidFill>
                  <a:srgbClr val="DC143C"/>
                </a:solidFill>
                <a:effectLst/>
                <a:latin typeface="Consolas" panose="020B0609020204030204" pitchFamily="49" charset="0"/>
              </a:rPr>
              <a:t>views.py</a:t>
            </a:r>
            <a:r>
              <a:rPr lang="en-US" sz="2000" b="0" i="0" dirty="0">
                <a:solidFill>
                  <a:srgbClr val="000000"/>
                </a:solidFill>
                <a:effectLst/>
                <a:latin typeface="Segoe UI" panose="020B0502040204020203" pitchFamily="34" charset="0"/>
              </a:rPr>
              <a:t>, checks for relevant models.</a:t>
            </a:r>
          </a:p>
          <a:p>
            <a:pPr algn="l">
              <a:buFont typeface="+mj-lt"/>
              <a:buAutoNum type="arabicPeriod"/>
            </a:pPr>
            <a:endParaRPr lang="en-US" sz="2000" b="0" i="0" dirty="0">
              <a:solidFill>
                <a:srgbClr val="000000"/>
              </a:solidFill>
              <a:effectLst/>
              <a:latin typeface="Segoe UI" panose="020B0502040204020203" pitchFamily="34" charset="0"/>
            </a:endParaRPr>
          </a:p>
          <a:p>
            <a:pPr algn="l">
              <a:buFont typeface="+mj-lt"/>
              <a:buAutoNum type="arabicPeriod"/>
            </a:pPr>
            <a:r>
              <a:rPr lang="en-US" sz="2000" b="0" i="0" dirty="0">
                <a:solidFill>
                  <a:srgbClr val="000000"/>
                </a:solidFill>
                <a:effectLst/>
                <a:latin typeface="Segoe UI" panose="020B0502040204020203" pitchFamily="34" charset="0"/>
              </a:rPr>
              <a:t>The models are imported from the </a:t>
            </a:r>
            <a:r>
              <a:rPr lang="en-US" sz="2000" b="0" i="0" dirty="0">
                <a:solidFill>
                  <a:srgbClr val="DC143C"/>
                </a:solidFill>
                <a:effectLst/>
                <a:latin typeface="Consolas" panose="020B0609020204030204" pitchFamily="49" charset="0"/>
              </a:rPr>
              <a:t>models.py</a:t>
            </a:r>
            <a:r>
              <a:rPr lang="en-US" sz="2000" b="0" i="0" dirty="0">
                <a:solidFill>
                  <a:srgbClr val="000000"/>
                </a:solidFill>
                <a:effectLst/>
                <a:latin typeface="Segoe UI" panose="020B0502040204020203" pitchFamily="34" charset="0"/>
              </a:rPr>
              <a:t> file.</a:t>
            </a:r>
          </a:p>
          <a:p>
            <a:pPr algn="l">
              <a:buFont typeface="+mj-lt"/>
              <a:buAutoNum type="arabicPeriod"/>
            </a:pPr>
            <a:endParaRPr lang="en-US" sz="2000" b="0" i="0" dirty="0">
              <a:solidFill>
                <a:srgbClr val="000000"/>
              </a:solidFill>
              <a:effectLst/>
              <a:latin typeface="Segoe UI" panose="020B0502040204020203" pitchFamily="34" charset="0"/>
            </a:endParaRPr>
          </a:p>
          <a:p>
            <a:pPr algn="l">
              <a:buFont typeface="+mj-lt"/>
              <a:buAutoNum type="arabicPeriod"/>
            </a:pPr>
            <a:r>
              <a:rPr lang="en-US" sz="2000" b="0" i="0" dirty="0">
                <a:solidFill>
                  <a:srgbClr val="000000"/>
                </a:solidFill>
                <a:effectLst/>
                <a:latin typeface="Segoe UI" panose="020B0502040204020203" pitchFamily="34" charset="0"/>
              </a:rPr>
              <a:t>The view then sends the data to a specified template in the </a:t>
            </a:r>
            <a:r>
              <a:rPr lang="en-US" sz="2000" b="0" i="0" dirty="0">
                <a:solidFill>
                  <a:srgbClr val="DC143C"/>
                </a:solidFill>
                <a:effectLst/>
                <a:latin typeface="Consolas" panose="020B0609020204030204" pitchFamily="49" charset="0"/>
              </a:rPr>
              <a:t>template</a:t>
            </a:r>
            <a:r>
              <a:rPr lang="en-US" sz="2000" b="0" i="0" dirty="0">
                <a:solidFill>
                  <a:srgbClr val="000000"/>
                </a:solidFill>
                <a:effectLst/>
                <a:latin typeface="Segoe UI" panose="020B0502040204020203" pitchFamily="34" charset="0"/>
              </a:rPr>
              <a:t> folder.</a:t>
            </a:r>
          </a:p>
          <a:p>
            <a:pPr algn="l">
              <a:buFont typeface="+mj-lt"/>
              <a:buAutoNum type="arabicPeriod"/>
            </a:pPr>
            <a:endParaRPr lang="en-US" sz="2000" b="0" i="0" dirty="0">
              <a:solidFill>
                <a:srgbClr val="000000"/>
              </a:solidFill>
              <a:effectLst/>
              <a:latin typeface="Segoe UI" panose="020B0502040204020203" pitchFamily="34" charset="0"/>
            </a:endParaRPr>
          </a:p>
          <a:p>
            <a:pPr algn="l">
              <a:buFont typeface="+mj-lt"/>
              <a:buAutoNum type="arabicPeriod"/>
            </a:pPr>
            <a:r>
              <a:rPr lang="en-US" sz="2000" b="0" i="0" dirty="0">
                <a:solidFill>
                  <a:srgbClr val="000000"/>
                </a:solidFill>
                <a:effectLst/>
                <a:latin typeface="Segoe UI" panose="020B0502040204020203" pitchFamily="34" charset="0"/>
              </a:rPr>
              <a:t>The template contains HTML and Django tags, and with the data it returns finished HTML content back to the browser.</a:t>
            </a:r>
          </a:p>
        </p:txBody>
      </p:sp>
      <p:sp>
        <p:nvSpPr>
          <p:cNvPr id="4" name="TextBox 3">
            <a:extLst>
              <a:ext uri="{FF2B5EF4-FFF2-40B4-BE49-F238E27FC236}">
                <a16:creationId xmlns:a16="http://schemas.microsoft.com/office/drawing/2014/main" id="{83DB1772-1553-334F-B52C-E31E424EC24C}"/>
              </a:ext>
            </a:extLst>
          </p:cNvPr>
          <p:cNvSpPr txBox="1"/>
          <p:nvPr/>
        </p:nvSpPr>
        <p:spPr>
          <a:xfrm>
            <a:off x="934720" y="378143"/>
            <a:ext cx="8829040" cy="646331"/>
          </a:xfrm>
          <a:prstGeom prst="rect">
            <a:avLst/>
          </a:prstGeom>
          <a:noFill/>
        </p:spPr>
        <p:txBody>
          <a:bodyPr wrap="square" rtlCol="0">
            <a:spAutoFit/>
          </a:bodyPr>
          <a:lstStyle/>
          <a:p>
            <a:r>
              <a:rPr lang="en-SG" sz="3600" dirty="0"/>
              <a:t>Django Request – Response Flow</a:t>
            </a:r>
          </a:p>
        </p:txBody>
      </p:sp>
      <p:pic>
        <p:nvPicPr>
          <p:cNvPr id="2050" name="Picture 2" descr="Django - files for views, model, URLs, template">
            <a:extLst>
              <a:ext uri="{FF2B5EF4-FFF2-40B4-BE49-F238E27FC236}">
                <a16:creationId xmlns:a16="http://schemas.microsoft.com/office/drawing/2014/main" id="{AA41A5F9-F2FF-05A2-D017-2CF8C8F34B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6412" y="1717040"/>
            <a:ext cx="5622393" cy="3966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6665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A76B8C-E1EC-9525-DC4A-2CDC2C07E81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1E1BB85-A66C-E118-3E16-1823F8968F5D}"/>
              </a:ext>
            </a:extLst>
          </p:cNvPr>
          <p:cNvSpPr txBox="1"/>
          <p:nvPr/>
        </p:nvSpPr>
        <p:spPr>
          <a:xfrm>
            <a:off x="934720" y="1510159"/>
            <a:ext cx="9997440" cy="5139869"/>
          </a:xfrm>
          <a:prstGeom prst="rect">
            <a:avLst/>
          </a:prstGeom>
          <a:noFill/>
        </p:spPr>
        <p:txBody>
          <a:bodyPr wrap="square">
            <a:spAutoFit/>
          </a:bodyPr>
          <a:lstStyle/>
          <a:p>
            <a:pPr marL="285750" indent="-285750">
              <a:buFont typeface="Arial" panose="020B0604020202020204" pitchFamily="34" charset="0"/>
              <a:buChar char="•"/>
            </a:pPr>
            <a:r>
              <a:rPr lang="en-US" sz="2400" b="1" dirty="0"/>
              <a:t>Django Requires Python</a:t>
            </a:r>
          </a:p>
          <a:p>
            <a:r>
              <a:rPr lang="en-US" sz="2400" dirty="0"/>
              <a:t>To check if your system has Python installed, run this command in the command prompt:</a:t>
            </a:r>
          </a:p>
          <a:p>
            <a:r>
              <a:rPr lang="en-US" sz="2400" dirty="0"/>
              <a:t>	python --version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If Python is installed, you will get a result with the version number, like this</a:t>
            </a:r>
          </a:p>
          <a:p>
            <a:pPr lvl="2"/>
            <a:r>
              <a:rPr lang="en-US" sz="2400" dirty="0"/>
              <a:t>Python 3.12.4</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If you find that you do not have Python installed on your computer, then you can download it for free from the following</a:t>
            </a:r>
          </a:p>
          <a:p>
            <a:r>
              <a:rPr lang="en-US" sz="2400" dirty="0"/>
              <a:t> 	website: </a:t>
            </a:r>
            <a:r>
              <a:rPr lang="en-US" sz="2400" dirty="0">
                <a:hlinkClick r:id="rId2"/>
              </a:rPr>
              <a:t>https://www.python.org/</a:t>
            </a:r>
            <a:endParaRPr lang="en-US" sz="2400" dirty="0"/>
          </a:p>
          <a:p>
            <a:br>
              <a:rPr lang="en-US" sz="3200" dirty="0"/>
            </a:br>
            <a:endParaRPr lang="en-US" sz="3200" b="0" i="0" dirty="0">
              <a:solidFill>
                <a:srgbClr val="000000"/>
              </a:solidFill>
              <a:effectLst/>
              <a:latin typeface="Segoe UI" panose="020B0502040204020203" pitchFamily="34" charset="0"/>
            </a:endParaRPr>
          </a:p>
        </p:txBody>
      </p:sp>
      <p:sp>
        <p:nvSpPr>
          <p:cNvPr id="4" name="TextBox 3">
            <a:extLst>
              <a:ext uri="{FF2B5EF4-FFF2-40B4-BE49-F238E27FC236}">
                <a16:creationId xmlns:a16="http://schemas.microsoft.com/office/drawing/2014/main" id="{AC599016-3A54-B241-B813-82B9F5C10B73}"/>
              </a:ext>
            </a:extLst>
          </p:cNvPr>
          <p:cNvSpPr txBox="1"/>
          <p:nvPr/>
        </p:nvSpPr>
        <p:spPr>
          <a:xfrm>
            <a:off x="934720" y="378143"/>
            <a:ext cx="8239760" cy="707886"/>
          </a:xfrm>
          <a:prstGeom prst="rect">
            <a:avLst/>
          </a:prstGeom>
          <a:noFill/>
        </p:spPr>
        <p:txBody>
          <a:bodyPr wrap="square" rtlCol="0">
            <a:spAutoFit/>
          </a:bodyPr>
          <a:lstStyle/>
          <a:p>
            <a:r>
              <a:rPr lang="en-SG" sz="4000" dirty="0"/>
              <a:t>Django Requires Python</a:t>
            </a:r>
          </a:p>
        </p:txBody>
      </p:sp>
    </p:spTree>
    <p:extLst>
      <p:ext uri="{BB962C8B-B14F-4D97-AF65-F5344CB8AC3E}">
        <p14:creationId xmlns:p14="http://schemas.microsoft.com/office/powerpoint/2010/main" val="31476391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2DEC66-7E74-C340-99F9-E906C00881E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8F245A2-3D70-9898-544F-6C1CB4D52F53}"/>
              </a:ext>
            </a:extLst>
          </p:cNvPr>
          <p:cNvSpPr txBox="1"/>
          <p:nvPr/>
        </p:nvSpPr>
        <p:spPr>
          <a:xfrm>
            <a:off x="934720" y="1510159"/>
            <a:ext cx="9997440" cy="3970318"/>
          </a:xfrm>
          <a:prstGeom prst="rect">
            <a:avLst/>
          </a:prstGeom>
          <a:noFill/>
        </p:spPr>
        <p:txBody>
          <a:bodyPr wrap="square">
            <a:spAutoFit/>
          </a:bodyPr>
          <a:lstStyle/>
          <a:p>
            <a:pPr marL="285750" indent="-285750">
              <a:buFont typeface="Arial" panose="020B0604020202020204" pitchFamily="34" charset="0"/>
              <a:buChar char="•"/>
            </a:pPr>
            <a:r>
              <a:rPr lang="en-US" sz="2800" dirty="0"/>
              <a:t>Each Django project should have its own virtual environment</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Avoids dependency conflicts</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Keeps projects clean and isolated</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Use Python’s built-in **</a:t>
            </a:r>
            <a:r>
              <a:rPr lang="en-US" sz="2800" dirty="0" err="1"/>
              <a:t>venv</a:t>
            </a:r>
            <a:r>
              <a:rPr lang="en-US" sz="2800" dirty="0"/>
              <a:t>** to create one</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Install Django in the virtual environment with PIP</a:t>
            </a:r>
          </a:p>
        </p:txBody>
      </p:sp>
      <p:sp>
        <p:nvSpPr>
          <p:cNvPr id="4" name="TextBox 3">
            <a:extLst>
              <a:ext uri="{FF2B5EF4-FFF2-40B4-BE49-F238E27FC236}">
                <a16:creationId xmlns:a16="http://schemas.microsoft.com/office/drawing/2014/main" id="{6BCCCC04-82BD-EE96-E4CC-A8FDDF3A9B65}"/>
              </a:ext>
            </a:extLst>
          </p:cNvPr>
          <p:cNvSpPr txBox="1"/>
          <p:nvPr/>
        </p:nvSpPr>
        <p:spPr>
          <a:xfrm>
            <a:off x="934720" y="378143"/>
            <a:ext cx="8239760" cy="707886"/>
          </a:xfrm>
          <a:prstGeom prst="rect">
            <a:avLst/>
          </a:prstGeom>
          <a:noFill/>
        </p:spPr>
        <p:txBody>
          <a:bodyPr wrap="square" rtlCol="0">
            <a:spAutoFit/>
          </a:bodyPr>
          <a:lstStyle/>
          <a:p>
            <a:r>
              <a:rPr lang="en-SG" sz="4000" dirty="0"/>
              <a:t>Virtual Environment</a:t>
            </a:r>
          </a:p>
        </p:txBody>
      </p:sp>
    </p:spTree>
    <p:extLst>
      <p:ext uri="{BB962C8B-B14F-4D97-AF65-F5344CB8AC3E}">
        <p14:creationId xmlns:p14="http://schemas.microsoft.com/office/powerpoint/2010/main" val="496852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DE4"/>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9-d2nf7l98bjvh7rlj06v0.png"/>
          <p:cNvPicPr>
            <a:picLocks noChangeAspect="1"/>
          </p:cNvPicPr>
          <p:nvPr/>
        </p:nvPicPr>
        <p:blipFill>
          <a:blip r:embed="rId3"/>
          <a:srcRect l="14" r="14"/>
          <a:stretch/>
        </p:blipFill>
        <p:spPr>
          <a:xfrm>
            <a:off x="1632903" y="1431290"/>
            <a:ext cx="8020685" cy="4495800"/>
          </a:xfrm>
          <a:prstGeom prst="rect">
            <a:avLst/>
          </a:prstGeom>
        </p:spPr>
      </p:pic>
      <p:sp>
        <p:nvSpPr>
          <p:cNvPr id="5" name="Text 2"/>
          <p:cNvSpPr/>
          <p:nvPr/>
        </p:nvSpPr>
        <p:spPr>
          <a:xfrm>
            <a:off x="4097973" y="883285"/>
            <a:ext cx="6527165" cy="4808220"/>
          </a:xfrm>
          <a:prstGeom prst="rect">
            <a:avLst/>
          </a:prstGeom>
          <a:noFill/>
          <a:ln/>
        </p:spPr>
        <p:txBody>
          <a:bodyPr wrap="square" lIns="91440" tIns="45720" rIns="91440" bIns="45720" rtlCol="0" anchor="t"/>
          <a:lstStyle/>
          <a:p>
            <a:pPr algn="ctr">
              <a:lnSpc>
                <a:spcPct val="100000"/>
              </a:lnSpc>
            </a:pPr>
            <a:r>
              <a:rPr lang="en-US" sz="30000" b="1" dirty="0">
                <a:gradFill flip="none" rotWithShape="0">
                  <a:gsLst>
                    <a:gs pos="0">
                      <a:srgbClr val="FED34F"/>
                    </a:gs>
                    <a:gs pos="44000">
                      <a:srgbClr val="F0939E">
                        <a:alpha val="31000"/>
                      </a:srgbClr>
                    </a:gs>
                    <a:gs pos="75000">
                      <a:srgbClr val="FFE890">
                        <a:alpha val="8000"/>
                      </a:srgbClr>
                    </a:gs>
                    <a:gs pos="100000">
                      <a:srgbClr val="FFEEB1">
                        <a:alpha val="0"/>
                      </a:srgbClr>
                    </a:gs>
                  </a:gsLst>
                  <a:lin ang="5880000" scaled="1"/>
                </a:gradFill>
                <a:latin typeface="MiSans" pitchFamily="34" charset="0"/>
                <a:ea typeface="MiSans" pitchFamily="34" charset="-122"/>
                <a:cs typeface="MiSans" pitchFamily="34" charset="-120"/>
              </a:rPr>
              <a:t>03</a:t>
            </a:r>
            <a:endParaRPr lang="en-US" sz="1600" dirty="0"/>
          </a:p>
        </p:txBody>
      </p:sp>
      <p:sp>
        <p:nvSpPr>
          <p:cNvPr id="6" name="Text 3"/>
          <p:cNvSpPr/>
          <p:nvPr/>
        </p:nvSpPr>
        <p:spPr>
          <a:xfrm>
            <a:off x="4411028" y="2993390"/>
            <a:ext cx="5901690" cy="2182495"/>
          </a:xfrm>
          <a:prstGeom prst="rect">
            <a:avLst/>
          </a:prstGeom>
          <a:noFill/>
          <a:ln/>
        </p:spPr>
        <p:txBody>
          <a:bodyPr wrap="square" lIns="91440" tIns="45720" rIns="91440" bIns="45720" rtlCol="0" anchor="t"/>
          <a:lstStyle/>
          <a:p>
            <a:pPr algn="ctr">
              <a:lnSpc>
                <a:spcPct val="130000"/>
              </a:lnSpc>
            </a:pPr>
            <a:r>
              <a:rPr lang="en-US" sz="6000" b="1" dirty="0">
                <a:solidFill>
                  <a:srgbClr val="000000"/>
                </a:solidFill>
                <a:latin typeface="MiSans" pitchFamily="34" charset="0"/>
                <a:ea typeface="MiSans" pitchFamily="34" charset="-122"/>
                <a:cs typeface="MiSans" pitchFamily="34" charset="-120"/>
              </a:rPr>
              <a:t>Project vs App</a:t>
            </a:r>
            <a:endParaRPr lang="en-US" sz="1600" dirty="0"/>
          </a:p>
        </p:txBody>
      </p:sp>
      <p:pic>
        <p:nvPicPr>
          <p:cNvPr id="7" name="Image 1" descr="https://kimi-img.moonshot.cn/pub/slides/slides_tmpl/image/25-08-27-20:02:26-d2nf7kh8bjvh7rlj06sg.png"/>
          <p:cNvPicPr>
            <a:picLocks noChangeAspect="1"/>
          </p:cNvPicPr>
          <p:nvPr/>
        </p:nvPicPr>
        <p:blipFill>
          <a:blip r:embed="rId4"/>
          <a:stretch>
            <a:fillRect/>
          </a:stretch>
        </p:blipFill>
        <p:spPr>
          <a:xfrm>
            <a:off x="8478520" y="4749800"/>
            <a:ext cx="1024890" cy="941705"/>
          </a:xfrm>
          <a:prstGeom prst="rect">
            <a:avLst/>
          </a:prstGeom>
        </p:spPr>
      </p:pic>
      <p:pic>
        <p:nvPicPr>
          <p:cNvPr id="8" name="Image 2" descr="https://kimi-img.moonshot.cn/pub/slides/slides_tmpl/image/25-08-27-20:02:26-d2nf7kh8bjvh7rlj06tg.png"/>
          <p:cNvPicPr>
            <a:picLocks noChangeAspect="1"/>
          </p:cNvPicPr>
          <p:nvPr/>
        </p:nvPicPr>
        <p:blipFill>
          <a:blip r:embed="rId5"/>
          <a:stretch>
            <a:fillRect/>
          </a:stretch>
        </p:blipFill>
        <p:spPr>
          <a:xfrm rot="18240000">
            <a:off x="5381625" y="991870"/>
            <a:ext cx="1428115" cy="1216025"/>
          </a:xfrm>
          <a:prstGeom prst="rect">
            <a:avLst/>
          </a:prstGeom>
        </p:spPr>
      </p:pic>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5" y="0"/>
            <a:ext cx="12192635" cy="6858000"/>
          </a:xfrm>
          <a:prstGeom prst="rect">
            <a:avLst/>
          </a:prstGeom>
          <a:solidFill>
            <a:srgbClr val="F3F0E7"/>
          </a:solidFill>
          <a:ln/>
        </p:spPr>
      </p:sp>
      <p:sp>
        <p:nvSpPr>
          <p:cNvPr id="3" name="Text 1"/>
          <p:cNvSpPr/>
          <p:nvPr/>
        </p:nvSpPr>
        <p:spPr>
          <a:xfrm>
            <a:off x="-635" y="0"/>
            <a:ext cx="12192635" cy="6858000"/>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2-d2nf7m18bjvh7rlj0780.jpeg"/>
          <p:cNvPicPr>
            <a:picLocks noChangeAspect="1"/>
          </p:cNvPicPr>
          <p:nvPr/>
        </p:nvPicPr>
        <p:blipFill>
          <a:blip r:embed="rId3"/>
          <a:stretch>
            <a:fillRect/>
          </a:stretch>
        </p:blipFill>
        <p:spPr>
          <a:xfrm>
            <a:off x="6179185" y="2675890"/>
            <a:ext cx="7463790" cy="4182110"/>
          </a:xfrm>
          <a:prstGeom prst="rect">
            <a:avLst/>
          </a:prstGeom>
        </p:spPr>
      </p:pic>
      <p:sp>
        <p:nvSpPr>
          <p:cNvPr id="5" name="Text 2"/>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330867"/>
                    </a:gs>
                    <a:gs pos="100000">
                      <a:srgbClr val="30CFD0"/>
                    </a:gs>
                  </a:gsLst>
                  <a:lin ang="8220000" scaled="1"/>
                </a:gradFill>
                <a:latin typeface="MiSans" pitchFamily="34" charset="0"/>
                <a:ea typeface="MiSans" pitchFamily="34" charset="-122"/>
                <a:cs typeface="MiSans" pitchFamily="34" charset="-120"/>
              </a:rPr>
              <a:t>Project and App Distinction</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5E79B0"/>
              </a:gs>
              <a:gs pos="56000">
                <a:srgbClr val="60D6C2"/>
              </a:gs>
              <a:gs pos="100000">
                <a:srgbClr val="C5B2DE"/>
              </a:gs>
            </a:gsLst>
            <a:lin ang="27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5E79B0"/>
              </a:gs>
              <a:gs pos="56000">
                <a:srgbClr val="60D6C2"/>
              </a:gs>
              <a:gs pos="100000">
                <a:srgbClr val="C5B2DE"/>
              </a:gs>
            </a:gsLst>
            <a:lin ang="27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537845" y="166370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Project</a:t>
            </a:r>
            <a:endParaRPr lang="en-US" sz="1600" dirty="0"/>
          </a:p>
        </p:txBody>
      </p:sp>
      <p:sp>
        <p:nvSpPr>
          <p:cNvPr id="11" name="Text 8"/>
          <p:cNvSpPr/>
          <p:nvPr/>
        </p:nvSpPr>
        <p:spPr>
          <a:xfrm>
            <a:off x="537845" y="2062480"/>
            <a:ext cx="4064000" cy="1584722"/>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A Django project is the overall configuration for your application. It includes settings, URL declarations, and deployment configurations. It acts as the container for all your apps.</a:t>
            </a:r>
            <a:endParaRPr lang="en-US" sz="1600" dirty="0"/>
          </a:p>
        </p:txBody>
      </p:sp>
      <p:sp>
        <p:nvSpPr>
          <p:cNvPr id="12" name="Text 9"/>
          <p:cNvSpPr/>
          <p:nvPr/>
        </p:nvSpPr>
        <p:spPr>
          <a:xfrm>
            <a:off x="4874260" y="166370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App</a:t>
            </a:r>
            <a:endParaRPr lang="en-US" sz="1600" dirty="0"/>
          </a:p>
        </p:txBody>
      </p:sp>
      <p:sp>
        <p:nvSpPr>
          <p:cNvPr id="13" name="Text 10"/>
          <p:cNvSpPr/>
          <p:nvPr/>
        </p:nvSpPr>
        <p:spPr>
          <a:xfrm>
            <a:off x="4874260" y="2062480"/>
            <a:ext cx="4064000" cy="1901825"/>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An app is a modular, reusable component that performs a specific function within a project. Examples include a blog, a user authentication system, or a store. Apps can be reused across multiple projects.</a:t>
            </a:r>
            <a:endParaRPr lang="en-US" sz="1600" dirty="0"/>
          </a:p>
        </p:txBody>
      </p:sp>
      <p:sp>
        <p:nvSpPr>
          <p:cNvPr id="14" name="Text 11"/>
          <p:cNvSpPr/>
          <p:nvPr/>
        </p:nvSpPr>
        <p:spPr>
          <a:xfrm>
            <a:off x="537845" y="4567555"/>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Relationship</a:t>
            </a:r>
            <a:endParaRPr lang="en-US" sz="1600" dirty="0"/>
          </a:p>
        </p:txBody>
      </p:sp>
      <p:sp>
        <p:nvSpPr>
          <p:cNvPr id="15" name="Text 12"/>
          <p:cNvSpPr/>
          <p:nvPr/>
        </p:nvSpPr>
        <p:spPr>
          <a:xfrm>
            <a:off x="537845" y="4966335"/>
            <a:ext cx="6313805"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A project can contain multiple apps, each focused on a specific feature. This modular approach makes it easier to manage and scale your application. Apps can be developed independently and integrated into different projects.</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DE4"/>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9-d2nf7l98bjvh7rlj06v0.png"/>
          <p:cNvPicPr>
            <a:picLocks noChangeAspect="1"/>
          </p:cNvPicPr>
          <p:nvPr/>
        </p:nvPicPr>
        <p:blipFill>
          <a:blip r:embed="rId3"/>
          <a:srcRect l="14" r="14"/>
          <a:stretch/>
        </p:blipFill>
        <p:spPr>
          <a:xfrm>
            <a:off x="1632903" y="1431290"/>
            <a:ext cx="8020685" cy="4495800"/>
          </a:xfrm>
          <a:prstGeom prst="rect">
            <a:avLst/>
          </a:prstGeom>
        </p:spPr>
      </p:pic>
      <p:sp>
        <p:nvSpPr>
          <p:cNvPr id="5" name="Text 2"/>
          <p:cNvSpPr/>
          <p:nvPr/>
        </p:nvSpPr>
        <p:spPr>
          <a:xfrm>
            <a:off x="4097973" y="883285"/>
            <a:ext cx="6527165" cy="4808220"/>
          </a:xfrm>
          <a:prstGeom prst="rect">
            <a:avLst/>
          </a:prstGeom>
          <a:noFill/>
          <a:ln/>
        </p:spPr>
        <p:txBody>
          <a:bodyPr wrap="square" lIns="91440" tIns="45720" rIns="91440" bIns="45720" rtlCol="0" anchor="t"/>
          <a:lstStyle/>
          <a:p>
            <a:pPr algn="ctr">
              <a:lnSpc>
                <a:spcPct val="100000"/>
              </a:lnSpc>
            </a:pPr>
            <a:r>
              <a:rPr lang="en-US" sz="30000" b="1" dirty="0">
                <a:gradFill flip="none" rotWithShape="0">
                  <a:gsLst>
                    <a:gs pos="0">
                      <a:srgbClr val="FED34F"/>
                    </a:gs>
                    <a:gs pos="44000">
                      <a:srgbClr val="F0939E">
                        <a:alpha val="31000"/>
                      </a:srgbClr>
                    </a:gs>
                    <a:gs pos="75000">
                      <a:srgbClr val="FFE890">
                        <a:alpha val="8000"/>
                      </a:srgbClr>
                    </a:gs>
                    <a:gs pos="100000">
                      <a:srgbClr val="FFEEB1">
                        <a:alpha val="0"/>
                      </a:srgbClr>
                    </a:gs>
                  </a:gsLst>
                  <a:lin ang="5880000" scaled="1"/>
                </a:gradFill>
                <a:latin typeface="MiSans" pitchFamily="34" charset="0"/>
                <a:ea typeface="MiSans" pitchFamily="34" charset="-122"/>
                <a:cs typeface="MiSans" pitchFamily="34" charset="-120"/>
              </a:rPr>
              <a:t>04</a:t>
            </a:r>
            <a:endParaRPr lang="en-US" sz="1600" dirty="0"/>
          </a:p>
        </p:txBody>
      </p:sp>
      <p:sp>
        <p:nvSpPr>
          <p:cNvPr id="6" name="Text 3"/>
          <p:cNvSpPr/>
          <p:nvPr/>
        </p:nvSpPr>
        <p:spPr>
          <a:xfrm>
            <a:off x="4411028" y="2993390"/>
            <a:ext cx="5901690" cy="2182495"/>
          </a:xfrm>
          <a:prstGeom prst="rect">
            <a:avLst/>
          </a:prstGeom>
          <a:noFill/>
          <a:ln/>
        </p:spPr>
        <p:txBody>
          <a:bodyPr wrap="square" lIns="91440" tIns="45720" rIns="91440" bIns="45720" rtlCol="0" anchor="t"/>
          <a:lstStyle/>
          <a:p>
            <a:pPr algn="ctr">
              <a:lnSpc>
                <a:spcPct val="130000"/>
              </a:lnSpc>
            </a:pPr>
            <a:r>
              <a:rPr lang="en-US" sz="6000" b="1" dirty="0">
                <a:solidFill>
                  <a:srgbClr val="000000"/>
                </a:solidFill>
                <a:latin typeface="MiSans" pitchFamily="34" charset="0"/>
                <a:ea typeface="MiSans" pitchFamily="34" charset="-122"/>
                <a:cs typeface="MiSans" pitchFamily="34" charset="-120"/>
              </a:rPr>
              <a:t>Environment Setup</a:t>
            </a:r>
            <a:endParaRPr lang="en-US" sz="1600" dirty="0"/>
          </a:p>
        </p:txBody>
      </p:sp>
      <p:pic>
        <p:nvPicPr>
          <p:cNvPr id="7" name="Image 1" descr="https://kimi-img.moonshot.cn/pub/slides/slides_tmpl/image/25-08-27-20:02:26-d2nf7kh8bjvh7rlj06sg.png"/>
          <p:cNvPicPr>
            <a:picLocks noChangeAspect="1"/>
          </p:cNvPicPr>
          <p:nvPr/>
        </p:nvPicPr>
        <p:blipFill>
          <a:blip r:embed="rId4"/>
          <a:stretch>
            <a:fillRect/>
          </a:stretch>
        </p:blipFill>
        <p:spPr>
          <a:xfrm>
            <a:off x="8478520" y="4749800"/>
            <a:ext cx="1024890" cy="941705"/>
          </a:xfrm>
          <a:prstGeom prst="rect">
            <a:avLst/>
          </a:prstGeom>
        </p:spPr>
      </p:pic>
      <p:pic>
        <p:nvPicPr>
          <p:cNvPr id="8" name="Image 2" descr="https://kimi-img.moonshot.cn/pub/slides/slides_tmpl/image/25-08-27-20:02:26-d2nf7kh8bjvh7rlj06tg.png"/>
          <p:cNvPicPr>
            <a:picLocks noChangeAspect="1"/>
          </p:cNvPicPr>
          <p:nvPr/>
        </p:nvPicPr>
        <p:blipFill>
          <a:blip r:embed="rId5"/>
          <a:stretch>
            <a:fillRect/>
          </a:stretch>
        </p:blipFill>
        <p:spPr>
          <a:xfrm rot="18240000">
            <a:off x="5381625" y="991870"/>
            <a:ext cx="1428115" cy="1216025"/>
          </a:xfrm>
          <a:prstGeom prst="rect">
            <a:avLst/>
          </a:prstGeom>
        </p:spPr>
      </p:pic>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4E7DF"/>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1-d2nf7lp8bjvh7rlj0720.jpeg"/>
          <p:cNvPicPr>
            <a:picLocks noChangeAspect="1"/>
          </p:cNvPicPr>
          <p:nvPr/>
        </p:nvPicPr>
        <p:blipFill>
          <a:blip r:embed="rId3"/>
          <a:stretch>
            <a:fillRect/>
          </a:stretch>
        </p:blipFill>
        <p:spPr>
          <a:xfrm>
            <a:off x="-207645" y="2289810"/>
            <a:ext cx="7924800" cy="4441190"/>
          </a:xfrm>
          <a:prstGeom prst="rect">
            <a:avLst/>
          </a:prstGeom>
        </p:spPr>
      </p:pic>
      <p:sp>
        <p:nvSpPr>
          <p:cNvPr id="5" name="Text 2"/>
          <p:cNvSpPr/>
          <p:nvPr/>
        </p:nvSpPr>
        <p:spPr>
          <a:xfrm>
            <a:off x="1061720" y="466725"/>
            <a:ext cx="5913120" cy="944761"/>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250C5"/>
                    </a:gs>
                    <a:gs pos="100000">
                      <a:srgbClr val="D43F8D"/>
                    </a:gs>
                  </a:gsLst>
                  <a:lin ang="3600000" scaled="1"/>
                </a:gradFill>
                <a:latin typeface="MiSans" pitchFamily="34" charset="0"/>
                <a:ea typeface="MiSans" pitchFamily="34" charset="-122"/>
                <a:cs typeface="MiSans" pitchFamily="34" charset="-120"/>
              </a:rPr>
              <a:t>Preparing Your Local Environment</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7632700" y="1558925"/>
            <a:ext cx="4064000" cy="306784"/>
          </a:xfrm>
          <a:prstGeom prst="rect">
            <a:avLst/>
          </a:prstGeom>
          <a:noFill/>
          <a:ln/>
        </p:spPr>
        <p:txBody>
          <a:bodyPr wrap="square" lIns="91440" tIns="45720" rIns="91440" bIns="45720" rtlCol="0" anchor="ctr">
            <a:spAutoFit/>
          </a:bodyPr>
          <a:lstStyle/>
          <a:p>
            <a:pPr algn="r">
              <a:lnSpc>
                <a:spcPct val="100000"/>
              </a:lnSpc>
            </a:pPr>
            <a:r>
              <a:rPr lang="en-US" sz="2000" b="1" dirty="0">
                <a:solidFill>
                  <a:srgbClr val="000000"/>
                </a:solidFill>
                <a:latin typeface="MiSans" pitchFamily="34" charset="0"/>
                <a:ea typeface="MiSans" pitchFamily="34" charset="-122"/>
                <a:cs typeface="MiSans" pitchFamily="34" charset="-120"/>
              </a:rPr>
              <a:t>Python Installation</a:t>
            </a:r>
            <a:endParaRPr lang="en-US" sz="1600" dirty="0"/>
          </a:p>
        </p:txBody>
      </p:sp>
      <p:sp>
        <p:nvSpPr>
          <p:cNvPr id="11" name="Text 8"/>
          <p:cNvSpPr/>
          <p:nvPr/>
        </p:nvSpPr>
        <p:spPr>
          <a:xfrm>
            <a:off x="2898140" y="1957705"/>
            <a:ext cx="8798560" cy="950913"/>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Ensure you have Python 3.10 or higher installed. Python is the core language for Django development. You can download it from the official Python website. Verify your installation by running 'python --version' in your terminal.</a:t>
            </a:r>
            <a:endParaRPr lang="en-US" sz="1600" dirty="0"/>
          </a:p>
        </p:txBody>
      </p:sp>
      <p:sp>
        <p:nvSpPr>
          <p:cNvPr id="12" name="Text 9"/>
          <p:cNvSpPr/>
          <p:nvPr/>
        </p:nvSpPr>
        <p:spPr>
          <a:xfrm>
            <a:off x="7717155" y="3301365"/>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Virtual Environment</a:t>
            </a:r>
            <a:endParaRPr lang="en-US" sz="1600" dirty="0"/>
          </a:p>
        </p:txBody>
      </p:sp>
      <p:sp>
        <p:nvSpPr>
          <p:cNvPr id="13" name="Text 10"/>
          <p:cNvSpPr/>
          <p:nvPr/>
        </p:nvSpPr>
        <p:spPr>
          <a:xfrm>
            <a:off x="7717155" y="3700145"/>
            <a:ext cx="4064000" cy="2218730"/>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Create a virtual environment using 'python -m venv venv'. This isolates your project dependencies. Activate it with 'source venv/bin/activate' on macOS/Linux or 'venv\Scripts\activate' on Windows. Install Django using 'pip install django'.</a:t>
            </a: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DE4"/>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9-d2nf7l98bjvh7rlj06v0.png"/>
          <p:cNvPicPr>
            <a:picLocks noChangeAspect="1"/>
          </p:cNvPicPr>
          <p:nvPr/>
        </p:nvPicPr>
        <p:blipFill>
          <a:blip r:embed="rId3"/>
          <a:srcRect l="14" r="14"/>
          <a:stretch/>
        </p:blipFill>
        <p:spPr>
          <a:xfrm>
            <a:off x="1632903" y="1431290"/>
            <a:ext cx="8020685" cy="4495800"/>
          </a:xfrm>
          <a:prstGeom prst="rect">
            <a:avLst/>
          </a:prstGeom>
        </p:spPr>
      </p:pic>
      <p:sp>
        <p:nvSpPr>
          <p:cNvPr id="5" name="Text 2"/>
          <p:cNvSpPr/>
          <p:nvPr/>
        </p:nvSpPr>
        <p:spPr>
          <a:xfrm>
            <a:off x="4097973" y="883285"/>
            <a:ext cx="6527165" cy="4808220"/>
          </a:xfrm>
          <a:prstGeom prst="rect">
            <a:avLst/>
          </a:prstGeom>
          <a:noFill/>
          <a:ln/>
        </p:spPr>
        <p:txBody>
          <a:bodyPr wrap="square" lIns="91440" tIns="45720" rIns="91440" bIns="45720" rtlCol="0" anchor="t"/>
          <a:lstStyle/>
          <a:p>
            <a:pPr algn="ctr">
              <a:lnSpc>
                <a:spcPct val="100000"/>
              </a:lnSpc>
            </a:pPr>
            <a:r>
              <a:rPr lang="en-US" sz="30000" b="1" dirty="0">
                <a:gradFill flip="none" rotWithShape="0">
                  <a:gsLst>
                    <a:gs pos="0">
                      <a:srgbClr val="FED34F"/>
                    </a:gs>
                    <a:gs pos="44000">
                      <a:srgbClr val="F0939E">
                        <a:alpha val="31000"/>
                      </a:srgbClr>
                    </a:gs>
                    <a:gs pos="75000">
                      <a:srgbClr val="FFE890">
                        <a:alpha val="8000"/>
                      </a:srgbClr>
                    </a:gs>
                    <a:gs pos="100000">
                      <a:srgbClr val="FFEEB1">
                        <a:alpha val="0"/>
                      </a:srgbClr>
                    </a:gs>
                  </a:gsLst>
                  <a:lin ang="5880000" scaled="1"/>
                </a:gradFill>
                <a:latin typeface="MiSans" pitchFamily="34" charset="0"/>
                <a:ea typeface="MiSans" pitchFamily="34" charset="-122"/>
                <a:cs typeface="MiSans" pitchFamily="34" charset="-120"/>
              </a:rPr>
              <a:t>05</a:t>
            </a:r>
            <a:endParaRPr lang="en-US" sz="1600" dirty="0"/>
          </a:p>
        </p:txBody>
      </p:sp>
      <p:sp>
        <p:nvSpPr>
          <p:cNvPr id="6" name="Text 3"/>
          <p:cNvSpPr/>
          <p:nvPr/>
        </p:nvSpPr>
        <p:spPr>
          <a:xfrm>
            <a:off x="4411028" y="2993390"/>
            <a:ext cx="5901690" cy="2182495"/>
          </a:xfrm>
          <a:prstGeom prst="rect">
            <a:avLst/>
          </a:prstGeom>
          <a:noFill/>
          <a:ln/>
        </p:spPr>
        <p:txBody>
          <a:bodyPr wrap="square" lIns="91440" tIns="45720" rIns="91440" bIns="45720" rtlCol="0" anchor="t"/>
          <a:lstStyle/>
          <a:p>
            <a:pPr algn="ctr">
              <a:lnSpc>
                <a:spcPct val="130000"/>
              </a:lnSpc>
            </a:pPr>
            <a:r>
              <a:rPr lang="en-US" sz="6000" b="1" dirty="0">
                <a:solidFill>
                  <a:srgbClr val="000000"/>
                </a:solidFill>
                <a:latin typeface="MiSans" pitchFamily="34" charset="0"/>
                <a:ea typeface="MiSans" pitchFamily="34" charset="-122"/>
                <a:cs typeface="MiSans" pitchFamily="34" charset="-120"/>
              </a:rPr>
              <a:t>Create &amp; Run Project</a:t>
            </a:r>
            <a:endParaRPr lang="en-US" sz="1600" dirty="0"/>
          </a:p>
        </p:txBody>
      </p:sp>
      <p:pic>
        <p:nvPicPr>
          <p:cNvPr id="7" name="Image 1" descr="https://kimi-img.moonshot.cn/pub/slides/slides_tmpl/image/25-08-27-20:02:26-d2nf7kh8bjvh7rlj06sg.png"/>
          <p:cNvPicPr>
            <a:picLocks noChangeAspect="1"/>
          </p:cNvPicPr>
          <p:nvPr/>
        </p:nvPicPr>
        <p:blipFill>
          <a:blip r:embed="rId4"/>
          <a:stretch>
            <a:fillRect/>
          </a:stretch>
        </p:blipFill>
        <p:spPr>
          <a:xfrm>
            <a:off x="8478520" y="4749800"/>
            <a:ext cx="1024890" cy="941705"/>
          </a:xfrm>
          <a:prstGeom prst="rect">
            <a:avLst/>
          </a:prstGeom>
        </p:spPr>
      </p:pic>
      <p:pic>
        <p:nvPicPr>
          <p:cNvPr id="8" name="Image 2" descr="https://kimi-img.moonshot.cn/pub/slides/slides_tmpl/image/25-08-27-20:02:26-d2nf7kh8bjvh7rlj06tg.png"/>
          <p:cNvPicPr>
            <a:picLocks noChangeAspect="1"/>
          </p:cNvPicPr>
          <p:nvPr/>
        </p:nvPicPr>
        <p:blipFill>
          <a:blip r:embed="rId5"/>
          <a:stretch>
            <a:fillRect/>
          </a:stretch>
        </p:blipFill>
        <p:spPr>
          <a:xfrm rot="18240000">
            <a:off x="5381625" y="991870"/>
            <a:ext cx="1428115" cy="1216025"/>
          </a:xfrm>
          <a:prstGeom prst="rect">
            <a:avLst/>
          </a:prstGeom>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9F3F3"/>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3-d2nf7m98bjvh7rlj07bg.jpeg"/>
          <p:cNvPicPr>
            <a:picLocks noChangeAspect="1"/>
          </p:cNvPicPr>
          <p:nvPr/>
        </p:nvPicPr>
        <p:blipFill>
          <a:blip r:embed="rId3"/>
          <a:stretch>
            <a:fillRect/>
          </a:stretch>
        </p:blipFill>
        <p:spPr>
          <a:xfrm>
            <a:off x="0" y="3823970"/>
            <a:ext cx="5414010" cy="3034030"/>
          </a:xfrm>
          <a:prstGeom prst="rect">
            <a:avLst/>
          </a:prstGeom>
        </p:spPr>
      </p:pic>
      <p:sp>
        <p:nvSpPr>
          <p:cNvPr id="5" name="Shape 2"/>
          <p:cNvSpPr/>
          <p:nvPr/>
        </p:nvSpPr>
        <p:spPr>
          <a:xfrm>
            <a:off x="5414010" y="4112260"/>
            <a:ext cx="6441440" cy="2484755"/>
          </a:xfrm>
          <a:custGeom>
            <a:avLst/>
            <a:gdLst/>
            <a:ahLst/>
            <a:cxnLst/>
            <a:rect l="l" t="t" r="r" b="b"/>
            <a:pathLst>
              <a:path w="6441440" h="2484755">
                <a:moveTo>
                  <a:pt x="414020" y="0"/>
                </a:moveTo>
                <a:lnTo>
                  <a:pt x="426720" y="0"/>
                </a:lnTo>
                <a:lnTo>
                  <a:pt x="424815" y="6985"/>
                </a:lnTo>
                <a:cubicBezTo>
                  <a:pt x="417195" y="39370"/>
                  <a:pt x="413385" y="73025"/>
                  <a:pt x="413385" y="107950"/>
                </a:cubicBezTo>
                <a:cubicBezTo>
                  <a:pt x="413385" y="354965"/>
                  <a:pt x="613410" y="554990"/>
                  <a:pt x="860425" y="554990"/>
                </a:cubicBezTo>
                <a:cubicBezTo>
                  <a:pt x="1107440" y="554990"/>
                  <a:pt x="1307465" y="354965"/>
                  <a:pt x="1307465" y="107950"/>
                </a:cubicBezTo>
                <a:cubicBezTo>
                  <a:pt x="1307465" y="73025"/>
                  <a:pt x="1303655" y="39370"/>
                  <a:pt x="1296035" y="6985"/>
                </a:cubicBezTo>
                <a:lnTo>
                  <a:pt x="1294130" y="0"/>
                </a:lnTo>
                <a:lnTo>
                  <a:pt x="6027420" y="0"/>
                </a:lnTo>
                <a:cubicBezTo>
                  <a:pt x="6256020" y="0"/>
                  <a:pt x="6441440" y="185420"/>
                  <a:pt x="6441440" y="414020"/>
                </a:cubicBezTo>
                <a:lnTo>
                  <a:pt x="6441440" y="2070735"/>
                </a:lnTo>
                <a:cubicBezTo>
                  <a:pt x="6441440" y="2299335"/>
                  <a:pt x="6256020" y="2484755"/>
                  <a:pt x="6027420" y="2484755"/>
                </a:cubicBezTo>
                <a:lnTo>
                  <a:pt x="414020" y="2484755"/>
                </a:lnTo>
                <a:cubicBezTo>
                  <a:pt x="185420" y="2484755"/>
                  <a:pt x="0" y="2299335"/>
                  <a:pt x="0" y="2070735"/>
                </a:cubicBezTo>
                <a:lnTo>
                  <a:pt x="0" y="414020"/>
                </a:lnTo>
                <a:cubicBezTo>
                  <a:pt x="0" y="185420"/>
                  <a:pt x="185420" y="0"/>
                  <a:pt x="414020" y="0"/>
                </a:cubicBezTo>
                <a:close/>
              </a:path>
            </a:pathLst>
          </a:custGeom>
          <a:solidFill>
            <a:srgbClr val="AD7967">
              <a:alpha val="10980"/>
            </a:srgbClr>
          </a:solidFill>
          <a:ln/>
        </p:spPr>
      </p:sp>
      <p:sp>
        <p:nvSpPr>
          <p:cNvPr id="6" name="Text 3"/>
          <p:cNvSpPr/>
          <p:nvPr/>
        </p:nvSpPr>
        <p:spPr>
          <a:xfrm>
            <a:off x="5414010" y="4112260"/>
            <a:ext cx="6441440" cy="2484755"/>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a:off x="5920423" y="3866356"/>
            <a:ext cx="708025" cy="708025"/>
          </a:xfrm>
          <a:prstGeom prst="ellipse">
            <a:avLst/>
          </a:prstGeom>
          <a:solidFill>
            <a:srgbClr val="AD7967">
              <a:alpha val="10980"/>
            </a:srgbClr>
          </a:solidFill>
          <a:ln/>
        </p:spPr>
      </p:sp>
      <p:sp>
        <p:nvSpPr>
          <p:cNvPr id="8" name="Text 5"/>
          <p:cNvSpPr/>
          <p:nvPr/>
        </p:nvSpPr>
        <p:spPr>
          <a:xfrm>
            <a:off x="5920423" y="3866356"/>
            <a:ext cx="708025" cy="70802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a:off x="6010151" y="3947755"/>
            <a:ext cx="540000" cy="499507"/>
          </a:xfrm>
          <a:custGeom>
            <a:avLst/>
            <a:gdLst/>
            <a:ahLst/>
            <a:cxnLst/>
            <a:rect l="l" t="t" r="r" b="b"/>
            <a:pathLst>
              <a:path w="540000" h="499507">
                <a:moveTo>
                  <a:pt x="379241" y="426383"/>
                </a:moveTo>
                <a:cubicBezTo>
                  <a:pt x="368032" y="426383"/>
                  <a:pt x="359625" y="435323"/>
                  <a:pt x="359625" y="445938"/>
                </a:cubicBezTo>
                <a:cubicBezTo>
                  <a:pt x="359625" y="457112"/>
                  <a:pt x="368032" y="465492"/>
                  <a:pt x="379241" y="465492"/>
                </a:cubicBezTo>
                <a:cubicBezTo>
                  <a:pt x="389889" y="465492"/>
                  <a:pt x="398857" y="457112"/>
                  <a:pt x="398857" y="445938"/>
                </a:cubicBezTo>
                <a:cubicBezTo>
                  <a:pt x="398857" y="435323"/>
                  <a:pt x="389889" y="426383"/>
                  <a:pt x="379241" y="426383"/>
                </a:cubicBezTo>
                <a:close/>
                <a:moveTo>
                  <a:pt x="289613" y="416336"/>
                </a:moveTo>
                <a:cubicBezTo>
                  <a:pt x="278965" y="416336"/>
                  <a:pt x="269998" y="425275"/>
                  <a:pt x="269998" y="435890"/>
                </a:cubicBezTo>
                <a:cubicBezTo>
                  <a:pt x="269998" y="447064"/>
                  <a:pt x="278965" y="455445"/>
                  <a:pt x="289613" y="455445"/>
                </a:cubicBezTo>
                <a:cubicBezTo>
                  <a:pt x="300822" y="455445"/>
                  <a:pt x="309790" y="447064"/>
                  <a:pt x="309790" y="435890"/>
                </a:cubicBezTo>
                <a:cubicBezTo>
                  <a:pt x="309790" y="425275"/>
                  <a:pt x="300822" y="416336"/>
                  <a:pt x="289613" y="416336"/>
                </a:cubicBezTo>
                <a:close/>
                <a:moveTo>
                  <a:pt x="379241" y="411857"/>
                </a:moveTo>
                <a:cubicBezTo>
                  <a:pt x="398296" y="411857"/>
                  <a:pt x="413428" y="426942"/>
                  <a:pt x="413428" y="445938"/>
                </a:cubicBezTo>
                <a:cubicBezTo>
                  <a:pt x="413428" y="464934"/>
                  <a:pt x="398296" y="480577"/>
                  <a:pt x="379241" y="480577"/>
                </a:cubicBezTo>
                <a:cubicBezTo>
                  <a:pt x="360186" y="480577"/>
                  <a:pt x="344493" y="464934"/>
                  <a:pt x="344493" y="445938"/>
                </a:cubicBezTo>
                <a:cubicBezTo>
                  <a:pt x="344493" y="426942"/>
                  <a:pt x="360186" y="411857"/>
                  <a:pt x="379241" y="411857"/>
                </a:cubicBezTo>
                <a:close/>
                <a:moveTo>
                  <a:pt x="289613" y="401810"/>
                </a:moveTo>
                <a:cubicBezTo>
                  <a:pt x="309230" y="401810"/>
                  <a:pt x="324361" y="416895"/>
                  <a:pt x="324361" y="435890"/>
                </a:cubicBezTo>
                <a:cubicBezTo>
                  <a:pt x="324361" y="454886"/>
                  <a:pt x="309230" y="470530"/>
                  <a:pt x="289613" y="470530"/>
                </a:cubicBezTo>
                <a:cubicBezTo>
                  <a:pt x="270558" y="470530"/>
                  <a:pt x="255426" y="454886"/>
                  <a:pt x="255426" y="435890"/>
                </a:cubicBezTo>
                <a:cubicBezTo>
                  <a:pt x="255426" y="416895"/>
                  <a:pt x="270558" y="401810"/>
                  <a:pt x="289613" y="401810"/>
                </a:cubicBezTo>
                <a:close/>
                <a:moveTo>
                  <a:pt x="155148" y="333712"/>
                </a:moveTo>
                <a:lnTo>
                  <a:pt x="155148" y="484435"/>
                </a:lnTo>
                <a:lnTo>
                  <a:pt x="192675" y="484435"/>
                </a:lnTo>
                <a:cubicBezTo>
                  <a:pt x="198836" y="460431"/>
                  <a:pt x="202196" y="433635"/>
                  <a:pt x="202196" y="406282"/>
                </a:cubicBezTo>
                <a:cubicBezTo>
                  <a:pt x="202196" y="380045"/>
                  <a:pt x="199396" y="355483"/>
                  <a:pt x="193795" y="333712"/>
                </a:cubicBezTo>
                <a:close/>
                <a:moveTo>
                  <a:pt x="77294" y="333712"/>
                </a:moveTo>
                <a:lnTo>
                  <a:pt x="77294" y="484435"/>
                </a:lnTo>
                <a:lnTo>
                  <a:pt x="140025" y="484435"/>
                </a:lnTo>
                <a:lnTo>
                  <a:pt x="140025" y="333712"/>
                </a:lnTo>
                <a:close/>
                <a:moveTo>
                  <a:pt x="23524" y="333712"/>
                </a:moveTo>
                <a:cubicBezTo>
                  <a:pt x="17923" y="355483"/>
                  <a:pt x="15123" y="380045"/>
                  <a:pt x="15123" y="406282"/>
                </a:cubicBezTo>
                <a:cubicBezTo>
                  <a:pt x="15123" y="433635"/>
                  <a:pt x="18483" y="460431"/>
                  <a:pt x="25205" y="484435"/>
                </a:cubicBezTo>
                <a:lnTo>
                  <a:pt x="62171" y="484435"/>
                </a:lnTo>
                <a:lnTo>
                  <a:pt x="62171" y="333712"/>
                </a:lnTo>
                <a:close/>
                <a:moveTo>
                  <a:pt x="324901" y="318635"/>
                </a:moveTo>
                <a:cubicBezTo>
                  <a:pt x="314269" y="318635"/>
                  <a:pt x="305316" y="327560"/>
                  <a:pt x="305316" y="338158"/>
                </a:cubicBezTo>
                <a:cubicBezTo>
                  <a:pt x="305316" y="348757"/>
                  <a:pt x="314269" y="357682"/>
                  <a:pt x="324901" y="357682"/>
                </a:cubicBezTo>
                <a:cubicBezTo>
                  <a:pt x="335531" y="357682"/>
                  <a:pt x="344484" y="348757"/>
                  <a:pt x="344484" y="338158"/>
                </a:cubicBezTo>
                <a:cubicBezTo>
                  <a:pt x="344484" y="327560"/>
                  <a:pt x="335531" y="318635"/>
                  <a:pt x="324901" y="318635"/>
                </a:cubicBezTo>
                <a:close/>
                <a:moveTo>
                  <a:pt x="324901" y="303574"/>
                </a:moveTo>
                <a:cubicBezTo>
                  <a:pt x="343925" y="303574"/>
                  <a:pt x="359592" y="319193"/>
                  <a:pt x="359592" y="338158"/>
                </a:cubicBezTo>
                <a:cubicBezTo>
                  <a:pt x="359592" y="357123"/>
                  <a:pt x="343925" y="372743"/>
                  <a:pt x="324901" y="372743"/>
                </a:cubicBezTo>
                <a:cubicBezTo>
                  <a:pt x="305876" y="372743"/>
                  <a:pt x="290208" y="357123"/>
                  <a:pt x="290208" y="338158"/>
                </a:cubicBezTo>
                <a:cubicBezTo>
                  <a:pt x="290208" y="319193"/>
                  <a:pt x="305876" y="303574"/>
                  <a:pt x="324901" y="303574"/>
                </a:cubicBezTo>
                <a:close/>
                <a:moveTo>
                  <a:pt x="108659" y="230997"/>
                </a:moveTo>
                <a:cubicBezTo>
                  <a:pt x="73933" y="230997"/>
                  <a:pt x="43687" y="266165"/>
                  <a:pt x="27445" y="318639"/>
                </a:cubicBezTo>
                <a:lnTo>
                  <a:pt x="69452" y="318639"/>
                </a:lnTo>
                <a:lnTo>
                  <a:pt x="147867" y="318639"/>
                </a:lnTo>
                <a:lnTo>
                  <a:pt x="189874" y="318639"/>
                </a:lnTo>
                <a:cubicBezTo>
                  <a:pt x="173632" y="266165"/>
                  <a:pt x="143386" y="230997"/>
                  <a:pt x="108659" y="230997"/>
                </a:cubicBezTo>
                <a:close/>
                <a:moveTo>
                  <a:pt x="108659" y="215924"/>
                </a:moveTo>
                <a:cubicBezTo>
                  <a:pt x="169711" y="215924"/>
                  <a:pt x="217319" y="299659"/>
                  <a:pt x="217319" y="406282"/>
                </a:cubicBezTo>
                <a:cubicBezTo>
                  <a:pt x="217319" y="436985"/>
                  <a:pt x="213398" y="467129"/>
                  <a:pt x="204996" y="493924"/>
                </a:cubicBezTo>
                <a:cubicBezTo>
                  <a:pt x="204437" y="497274"/>
                  <a:pt x="201076" y="499507"/>
                  <a:pt x="198276" y="499507"/>
                </a:cubicBezTo>
                <a:lnTo>
                  <a:pt x="147867" y="499507"/>
                </a:lnTo>
                <a:lnTo>
                  <a:pt x="69452" y="499507"/>
                </a:lnTo>
                <a:lnTo>
                  <a:pt x="19604" y="499507"/>
                </a:lnTo>
                <a:cubicBezTo>
                  <a:pt x="16243" y="499507"/>
                  <a:pt x="12882" y="497274"/>
                  <a:pt x="12323" y="493924"/>
                </a:cubicBezTo>
                <a:cubicBezTo>
                  <a:pt x="4481" y="467129"/>
                  <a:pt x="0" y="436985"/>
                  <a:pt x="0" y="406282"/>
                </a:cubicBezTo>
                <a:cubicBezTo>
                  <a:pt x="0" y="299659"/>
                  <a:pt x="47608" y="215924"/>
                  <a:pt x="108659" y="215924"/>
                </a:cubicBezTo>
                <a:close/>
                <a:moveTo>
                  <a:pt x="290160" y="136062"/>
                </a:moveTo>
                <a:cubicBezTo>
                  <a:pt x="283437" y="148905"/>
                  <a:pt x="277836" y="161746"/>
                  <a:pt x="274474" y="174030"/>
                </a:cubicBezTo>
                <a:cubicBezTo>
                  <a:pt x="263831" y="209206"/>
                  <a:pt x="267753" y="238241"/>
                  <a:pt x="285118" y="254991"/>
                </a:cubicBezTo>
                <a:cubicBezTo>
                  <a:pt x="295762" y="265600"/>
                  <a:pt x="311446" y="271183"/>
                  <a:pt x="330492" y="271183"/>
                </a:cubicBezTo>
                <a:cubicBezTo>
                  <a:pt x="352900" y="271183"/>
                  <a:pt x="378668" y="263925"/>
                  <a:pt x="404437" y="250524"/>
                </a:cubicBezTo>
                <a:lnTo>
                  <a:pt x="347298" y="193014"/>
                </a:lnTo>
                <a:lnTo>
                  <a:pt x="319849" y="165655"/>
                </a:lnTo>
                <a:lnTo>
                  <a:pt x="319289" y="165655"/>
                </a:lnTo>
                <a:close/>
                <a:moveTo>
                  <a:pt x="497986" y="108703"/>
                </a:moveTo>
                <a:lnTo>
                  <a:pt x="390432" y="215348"/>
                </a:lnTo>
                <a:lnTo>
                  <a:pt x="417881" y="242707"/>
                </a:lnTo>
                <a:cubicBezTo>
                  <a:pt x="438047" y="230982"/>
                  <a:pt x="457653" y="215348"/>
                  <a:pt x="475579" y="197481"/>
                </a:cubicBezTo>
                <a:cubicBezTo>
                  <a:pt x="494625" y="177939"/>
                  <a:pt x="511431" y="156721"/>
                  <a:pt x="524314" y="134946"/>
                </a:cubicBezTo>
                <a:close/>
                <a:moveTo>
                  <a:pt x="442529" y="53427"/>
                </a:moveTo>
                <a:lnTo>
                  <a:pt x="335534" y="160630"/>
                </a:lnTo>
                <a:lnTo>
                  <a:pt x="357941" y="182964"/>
                </a:lnTo>
                <a:lnTo>
                  <a:pt x="379788" y="204740"/>
                </a:lnTo>
                <a:lnTo>
                  <a:pt x="487343" y="98095"/>
                </a:lnTo>
                <a:close/>
                <a:moveTo>
                  <a:pt x="405556" y="17134"/>
                </a:moveTo>
                <a:cubicBezTo>
                  <a:pt x="383710" y="29417"/>
                  <a:pt x="362423" y="46168"/>
                  <a:pt x="342817" y="65152"/>
                </a:cubicBezTo>
                <a:cubicBezTo>
                  <a:pt x="324891" y="83020"/>
                  <a:pt x="309766" y="102561"/>
                  <a:pt x="297442" y="122663"/>
                </a:cubicBezTo>
                <a:lnTo>
                  <a:pt x="324891" y="150022"/>
                </a:lnTo>
                <a:lnTo>
                  <a:pt x="431885" y="42818"/>
                </a:lnTo>
                <a:close/>
                <a:moveTo>
                  <a:pt x="403316" y="942"/>
                </a:moveTo>
                <a:cubicBezTo>
                  <a:pt x="406117" y="-733"/>
                  <a:pt x="410038" y="-175"/>
                  <a:pt x="412279" y="2617"/>
                </a:cubicBezTo>
                <a:lnTo>
                  <a:pt x="447570" y="37793"/>
                </a:lnTo>
                <a:lnTo>
                  <a:pt x="503028" y="93070"/>
                </a:lnTo>
                <a:lnTo>
                  <a:pt x="538879" y="128246"/>
                </a:lnTo>
                <a:cubicBezTo>
                  <a:pt x="541120" y="130479"/>
                  <a:pt x="541680" y="134387"/>
                  <a:pt x="540000" y="137179"/>
                </a:cubicBezTo>
                <a:cubicBezTo>
                  <a:pt x="526555" y="161746"/>
                  <a:pt x="508069" y="186314"/>
                  <a:pt x="486222" y="208090"/>
                </a:cubicBezTo>
                <a:cubicBezTo>
                  <a:pt x="465496" y="228748"/>
                  <a:pt x="442529" y="245499"/>
                  <a:pt x="419561" y="258900"/>
                </a:cubicBezTo>
                <a:cubicBezTo>
                  <a:pt x="388751" y="276767"/>
                  <a:pt x="357382" y="286259"/>
                  <a:pt x="330492" y="286259"/>
                </a:cubicBezTo>
                <a:cubicBezTo>
                  <a:pt x="306965" y="286259"/>
                  <a:pt x="287919" y="279000"/>
                  <a:pt x="274474" y="265600"/>
                </a:cubicBezTo>
                <a:cubicBezTo>
                  <a:pt x="253188" y="244940"/>
                  <a:pt x="248146" y="210882"/>
                  <a:pt x="259910" y="170122"/>
                </a:cubicBezTo>
                <a:cubicBezTo>
                  <a:pt x="271114" y="131037"/>
                  <a:pt x="296882" y="90277"/>
                  <a:pt x="332173" y="54544"/>
                </a:cubicBezTo>
                <a:cubicBezTo>
                  <a:pt x="354020" y="32768"/>
                  <a:pt x="378668" y="14342"/>
                  <a:pt x="403316" y="942"/>
                </a:cubicBezTo>
                <a:close/>
              </a:path>
            </a:pathLst>
          </a:custGeom>
          <a:solidFill>
            <a:srgbClr val="FFFFFF"/>
          </a:solidFill>
          <a:ln w="19050">
            <a:solidFill>
              <a:srgbClr val="FFFFFF"/>
            </a:solidFill>
            <a:prstDash val="solid"/>
          </a:ln>
        </p:spPr>
      </p:sp>
      <p:sp>
        <p:nvSpPr>
          <p:cNvPr id="10" name="Text 7"/>
          <p:cNvSpPr/>
          <p:nvPr/>
        </p:nvSpPr>
        <p:spPr>
          <a:xfrm>
            <a:off x="6010151" y="3947755"/>
            <a:ext cx="540000" cy="499507"/>
          </a:xfrm>
          <a:prstGeom prst="rect">
            <a:avLst/>
          </a:prstGeom>
          <a:noFill/>
          <a:ln/>
        </p:spPr>
        <p:txBody>
          <a:bodyPr wrap="square" lIns="45720" tIns="91440" rIns="91440" bIns="45720" rtlCol="0" anchor="t"/>
          <a:lstStyle/>
          <a:p>
            <a:pPr>
              <a:lnSpc>
                <a:spcPct val="100000"/>
              </a:lnSpc>
            </a:pPr>
            <a:endParaRPr lang="en-US" sz="1600" dirty="0"/>
          </a:p>
        </p:txBody>
      </p:sp>
      <p:sp>
        <p:nvSpPr>
          <p:cNvPr id="11" name="Text 8"/>
          <p:cNvSpPr/>
          <p:nvPr/>
        </p:nvSpPr>
        <p:spPr>
          <a:xfrm>
            <a:off x="1061720" y="466725"/>
            <a:ext cx="5913120" cy="944761"/>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3BEC1"/>
                    </a:gs>
                    <a:gs pos="50000">
                      <a:srgbClr val="3474CB"/>
                    </a:gs>
                    <a:gs pos="100000">
                      <a:srgbClr val="8E52DF"/>
                    </a:gs>
                  </a:gsLst>
                  <a:lin ang="5400000" scaled="1"/>
                </a:gradFill>
                <a:latin typeface="MiSans" pitchFamily="34" charset="0"/>
                <a:ea typeface="MiSans" pitchFamily="34" charset="-122"/>
                <a:cs typeface="MiSans" pitchFamily="34" charset="-120"/>
              </a:rPr>
              <a:t>Bootstrapping a Django Project</a:t>
            </a:r>
            <a:endParaRPr lang="en-US" sz="1600" dirty="0"/>
          </a:p>
        </p:txBody>
      </p:sp>
      <p:sp>
        <p:nvSpPr>
          <p:cNvPr id="12" name="Shape 9"/>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13" name="Text 10"/>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14" name="Shape 11"/>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15" name="Text 12"/>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6" name="Text 13"/>
          <p:cNvSpPr/>
          <p:nvPr/>
        </p:nvSpPr>
        <p:spPr>
          <a:xfrm>
            <a:off x="531495" y="1436370"/>
            <a:ext cx="4064000" cy="245467"/>
          </a:xfrm>
          <a:prstGeom prst="rect">
            <a:avLst/>
          </a:prstGeom>
          <a:noFill/>
          <a:ln/>
        </p:spPr>
        <p:txBody>
          <a:bodyPr wrap="square" lIns="91440" tIns="45720" rIns="91440" bIns="45720" rtlCol="0" anchor="ctr">
            <a:spAutoFit/>
          </a:bodyPr>
          <a:lstStyle/>
          <a:p>
            <a:pPr>
              <a:lnSpc>
                <a:spcPct val="100000"/>
              </a:lnSpc>
            </a:pPr>
            <a:r>
              <a:rPr lang="en-US" sz="1600" b="1" dirty="0">
                <a:solidFill>
                  <a:srgbClr val="000000"/>
                </a:solidFill>
                <a:latin typeface="MiSans" pitchFamily="34" charset="0"/>
                <a:ea typeface="MiSans" pitchFamily="34" charset="-122"/>
                <a:cs typeface="MiSans" pitchFamily="34" charset="-120"/>
              </a:rPr>
              <a:t>Start Project</a:t>
            </a:r>
            <a:endParaRPr lang="en-US" sz="1600" dirty="0"/>
          </a:p>
        </p:txBody>
      </p:sp>
      <p:sp>
        <p:nvSpPr>
          <p:cNvPr id="17" name="Text 14"/>
          <p:cNvSpPr/>
          <p:nvPr/>
        </p:nvSpPr>
        <p:spPr>
          <a:xfrm>
            <a:off x="531495" y="1773555"/>
            <a:ext cx="3423920" cy="1715294"/>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Use the command 'django-admin startproject myproject' to create a new Django project. This command generates the basic structure for your project, including settings, URLs, and a management script.</a:t>
            </a:r>
            <a:endParaRPr lang="en-US" sz="1600" dirty="0"/>
          </a:p>
        </p:txBody>
      </p:sp>
      <p:sp>
        <p:nvSpPr>
          <p:cNvPr id="18" name="Text 15"/>
          <p:cNvSpPr/>
          <p:nvPr/>
        </p:nvSpPr>
        <p:spPr>
          <a:xfrm>
            <a:off x="4486910" y="1436370"/>
            <a:ext cx="4064000" cy="245467"/>
          </a:xfrm>
          <a:prstGeom prst="rect">
            <a:avLst/>
          </a:prstGeom>
          <a:noFill/>
          <a:ln/>
        </p:spPr>
        <p:txBody>
          <a:bodyPr wrap="square" lIns="91440" tIns="45720" rIns="91440" bIns="45720" rtlCol="0" anchor="ctr">
            <a:spAutoFit/>
          </a:bodyPr>
          <a:lstStyle/>
          <a:p>
            <a:pPr>
              <a:lnSpc>
                <a:spcPct val="100000"/>
              </a:lnSpc>
            </a:pPr>
            <a:r>
              <a:rPr lang="en-US" sz="1600" b="1" dirty="0">
                <a:solidFill>
                  <a:srgbClr val="000000"/>
                </a:solidFill>
                <a:latin typeface="MiSans" pitchFamily="34" charset="0"/>
                <a:ea typeface="MiSans" pitchFamily="34" charset="-122"/>
                <a:cs typeface="MiSans" pitchFamily="34" charset="-120"/>
              </a:rPr>
              <a:t>Project Structure</a:t>
            </a:r>
            <a:endParaRPr lang="en-US" sz="1600" dirty="0"/>
          </a:p>
        </p:txBody>
      </p:sp>
      <p:sp>
        <p:nvSpPr>
          <p:cNvPr id="19" name="Text 16"/>
          <p:cNvSpPr/>
          <p:nvPr/>
        </p:nvSpPr>
        <p:spPr>
          <a:xfrm>
            <a:off x="4486910" y="1773555"/>
            <a:ext cx="3423920" cy="1429345"/>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The generated project includes several key files: 'settings.py' for configuration, 'urls.py' for URL routing, 'manage.py' for command-line utilities, and 'wsgi.py' and 'asgi.py' for deployment interfaces.</a:t>
            </a:r>
            <a:endParaRPr lang="en-US" sz="1600" dirty="0"/>
          </a:p>
        </p:txBody>
      </p:sp>
      <p:sp>
        <p:nvSpPr>
          <p:cNvPr id="20" name="Text 17"/>
          <p:cNvSpPr/>
          <p:nvPr/>
        </p:nvSpPr>
        <p:spPr>
          <a:xfrm>
            <a:off x="8441690" y="1436370"/>
            <a:ext cx="4064000" cy="245467"/>
          </a:xfrm>
          <a:prstGeom prst="rect">
            <a:avLst/>
          </a:prstGeom>
          <a:noFill/>
          <a:ln/>
        </p:spPr>
        <p:txBody>
          <a:bodyPr wrap="square" lIns="91440" tIns="45720" rIns="91440" bIns="45720" rtlCol="0" anchor="ctr">
            <a:spAutoFit/>
          </a:bodyPr>
          <a:lstStyle/>
          <a:p>
            <a:pPr>
              <a:lnSpc>
                <a:spcPct val="100000"/>
              </a:lnSpc>
            </a:pPr>
            <a:r>
              <a:rPr lang="en-US" sz="1600" b="1" dirty="0">
                <a:solidFill>
                  <a:srgbClr val="000000"/>
                </a:solidFill>
                <a:latin typeface="MiSans" pitchFamily="34" charset="0"/>
                <a:ea typeface="MiSans" pitchFamily="34" charset="-122"/>
                <a:cs typeface="MiSans" pitchFamily="34" charset="-120"/>
              </a:rPr>
              <a:t>Settings File</a:t>
            </a:r>
            <a:endParaRPr lang="en-US" sz="1600" dirty="0"/>
          </a:p>
        </p:txBody>
      </p:sp>
      <p:sp>
        <p:nvSpPr>
          <p:cNvPr id="21" name="Text 18"/>
          <p:cNvSpPr/>
          <p:nvPr/>
        </p:nvSpPr>
        <p:spPr>
          <a:xfrm>
            <a:off x="8442325" y="1773555"/>
            <a:ext cx="3423920" cy="1715294"/>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The 'settings.py' file contains all the configuration for your Django project. It includes database settings, installed apps, middleware, and more. This file is crucial for customizing your project's behavior.</a:t>
            </a:r>
            <a:endParaRPr lang="en-US" sz="1600" dirty="0"/>
          </a:p>
        </p:txBody>
      </p:sp>
      <p:sp>
        <p:nvSpPr>
          <p:cNvPr id="22" name="Text 19"/>
          <p:cNvSpPr/>
          <p:nvPr/>
        </p:nvSpPr>
        <p:spPr>
          <a:xfrm>
            <a:off x="7604125" y="4479925"/>
            <a:ext cx="4064000" cy="306784"/>
          </a:xfrm>
          <a:prstGeom prst="rect">
            <a:avLst/>
          </a:prstGeom>
          <a:noFill/>
          <a:ln/>
        </p:spPr>
        <p:txBody>
          <a:bodyPr wrap="square" lIns="91440" tIns="45720" rIns="91440" bIns="45720" rtlCol="0" anchor="ctr">
            <a:spAutoFit/>
          </a:bodyPr>
          <a:lstStyle/>
          <a:p>
            <a:pPr algn="r">
              <a:lnSpc>
                <a:spcPct val="100000"/>
              </a:lnSpc>
            </a:pPr>
            <a:r>
              <a:rPr lang="en-US" sz="2000" b="1" dirty="0">
                <a:solidFill>
                  <a:srgbClr val="000000"/>
                </a:solidFill>
                <a:latin typeface="MiSans" pitchFamily="34" charset="0"/>
                <a:ea typeface="MiSans" pitchFamily="34" charset="-122"/>
                <a:cs typeface="MiSans" pitchFamily="34" charset="-120"/>
              </a:rPr>
              <a:t>URL Routing</a:t>
            </a:r>
            <a:endParaRPr lang="en-US" sz="1600" dirty="0"/>
          </a:p>
        </p:txBody>
      </p:sp>
      <p:sp>
        <p:nvSpPr>
          <p:cNvPr id="23" name="Text 20"/>
          <p:cNvSpPr/>
          <p:nvPr/>
        </p:nvSpPr>
        <p:spPr>
          <a:xfrm>
            <a:off x="5706110" y="4878705"/>
            <a:ext cx="5962015"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The 'urls.py' file defines the URL patterns for your project. It maps URLs to views, allowing Django to know which view should handle a particular request. This file is essential for organizing your application's navigation.</a:t>
            </a:r>
            <a:endParaRPr lang="en-US" sz="1600" dirty="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CE6"/>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2-d2nf7m18bjvh7rlj076g.jpeg"/>
          <p:cNvPicPr>
            <a:picLocks noChangeAspect="1"/>
          </p:cNvPicPr>
          <p:nvPr/>
        </p:nvPicPr>
        <p:blipFill>
          <a:blip r:embed="rId3"/>
          <a:stretch>
            <a:fillRect/>
          </a:stretch>
        </p:blipFill>
        <p:spPr>
          <a:xfrm>
            <a:off x="0" y="2762885"/>
            <a:ext cx="9006840" cy="5047615"/>
          </a:xfrm>
          <a:prstGeom prst="rect">
            <a:avLst/>
          </a:prstGeom>
        </p:spPr>
      </p:pic>
      <p:sp>
        <p:nvSpPr>
          <p:cNvPr id="5" name="Text 2"/>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330867"/>
                    </a:gs>
                    <a:gs pos="100000">
                      <a:srgbClr val="30CFD0"/>
                    </a:gs>
                  </a:gsLst>
                  <a:lin ang="8220000" scaled="1"/>
                </a:gradFill>
                <a:latin typeface="MiSans" pitchFamily="34" charset="0"/>
                <a:ea typeface="MiSans" pitchFamily="34" charset="-122"/>
                <a:cs typeface="MiSans" pitchFamily="34" charset="-120"/>
              </a:rPr>
              <a:t>Launching the Dev Server</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5E79B0"/>
              </a:gs>
              <a:gs pos="56000">
                <a:srgbClr val="60D6C2"/>
              </a:gs>
              <a:gs pos="100000">
                <a:srgbClr val="C5B2DE"/>
              </a:gs>
            </a:gsLst>
            <a:lin ang="27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5E79B0"/>
              </a:gs>
              <a:gs pos="56000">
                <a:srgbClr val="60D6C2"/>
              </a:gs>
              <a:gs pos="100000">
                <a:srgbClr val="C5B2DE"/>
              </a:gs>
            </a:gsLst>
            <a:lin ang="27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590550" y="148844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Run Server</a:t>
            </a:r>
            <a:endParaRPr lang="en-US" sz="1600" dirty="0"/>
          </a:p>
        </p:txBody>
      </p:sp>
      <p:sp>
        <p:nvSpPr>
          <p:cNvPr id="11" name="Text 8"/>
          <p:cNvSpPr/>
          <p:nvPr/>
        </p:nvSpPr>
        <p:spPr>
          <a:xfrm>
            <a:off x="590550" y="1887220"/>
            <a:ext cx="5988685"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Start the Django development server using 'python manage.py runserver'. This command launches a lightweight web server on your local machine, accessible at http://127.0.0.1:8000/.</a:t>
            </a:r>
            <a:endParaRPr lang="en-US" sz="1600" dirty="0"/>
          </a:p>
        </p:txBody>
      </p:sp>
      <p:sp>
        <p:nvSpPr>
          <p:cNvPr id="12" name="Text 9"/>
          <p:cNvSpPr/>
          <p:nvPr/>
        </p:nvSpPr>
        <p:spPr>
          <a:xfrm>
            <a:off x="6790690" y="148844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Server Features</a:t>
            </a:r>
            <a:endParaRPr lang="en-US" sz="1600" dirty="0"/>
          </a:p>
        </p:txBody>
      </p:sp>
      <p:sp>
        <p:nvSpPr>
          <p:cNvPr id="13" name="Text 10"/>
          <p:cNvSpPr/>
          <p:nvPr/>
        </p:nvSpPr>
        <p:spPr>
          <a:xfrm>
            <a:off x="6790690" y="1887220"/>
            <a:ext cx="4726305" cy="1584722"/>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The development server automatically reloads when you make changes to your code, providing instant feedback. This feature is invaluable during development, allowing you to see the results of your changes immediately.</a:t>
            </a:r>
            <a:endParaRPr lang="en-US" sz="1600" dirty="0"/>
          </a:p>
        </p:txBody>
      </p:sp>
      <p:sp>
        <p:nvSpPr>
          <p:cNvPr id="14" name="Text 11"/>
          <p:cNvSpPr/>
          <p:nvPr/>
        </p:nvSpPr>
        <p:spPr>
          <a:xfrm>
            <a:off x="6790690" y="391922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Welcome Page</a:t>
            </a:r>
            <a:endParaRPr lang="en-US" sz="1600" dirty="0"/>
          </a:p>
        </p:txBody>
      </p:sp>
      <p:sp>
        <p:nvSpPr>
          <p:cNvPr id="15" name="Text 12"/>
          <p:cNvSpPr/>
          <p:nvPr/>
        </p:nvSpPr>
        <p:spPr>
          <a:xfrm>
            <a:off x="6790690" y="4318000"/>
            <a:ext cx="4726305"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When you visit the default URL, you'll see Django's welcome page, featuring a rocket icon. This confirms that your server is running and your project is set up correctly.</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0795" y="-123190"/>
            <a:ext cx="12192000" cy="7056755"/>
          </a:xfrm>
          <a:prstGeom prst="rect">
            <a:avLst/>
          </a:prstGeom>
          <a:solidFill>
            <a:srgbClr val="FDF3E9"/>
          </a:solidFill>
          <a:ln/>
        </p:spPr>
      </p:sp>
      <p:sp>
        <p:nvSpPr>
          <p:cNvPr id="3" name="Text 1"/>
          <p:cNvSpPr/>
          <p:nvPr/>
        </p:nvSpPr>
        <p:spPr>
          <a:xfrm>
            <a:off x="10795" y="-123190"/>
            <a:ext cx="12192000"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9-d2nf7l98bjvh7rlj06vg.png"/>
          <p:cNvPicPr>
            <a:picLocks noChangeAspect="1"/>
          </p:cNvPicPr>
          <p:nvPr/>
        </p:nvPicPr>
        <p:blipFill>
          <a:blip r:embed="rId3"/>
          <a:srcRect t="7" b="7"/>
          <a:stretch/>
        </p:blipFill>
        <p:spPr>
          <a:xfrm rot="900000" flipH="1">
            <a:off x="5394325" y="-665480"/>
            <a:ext cx="5893435" cy="3302635"/>
          </a:xfrm>
          <a:prstGeom prst="rect">
            <a:avLst/>
          </a:prstGeom>
        </p:spPr>
      </p:pic>
      <p:sp>
        <p:nvSpPr>
          <p:cNvPr id="5" name="Shape 2"/>
          <p:cNvSpPr/>
          <p:nvPr/>
        </p:nvSpPr>
        <p:spPr>
          <a:xfrm rot="420000">
            <a:off x="901700" y="106045"/>
            <a:ext cx="1433195" cy="1525905"/>
          </a:xfrm>
          <a:custGeom>
            <a:avLst/>
            <a:gdLst/>
            <a:ahLst/>
            <a:cxnLst/>
            <a:rect l="l" t="t" r="r" b="b"/>
            <a:pathLst>
              <a:path w="1433195" h="1525905">
                <a:moveTo>
                  <a:pt x="798494" y="151715"/>
                </a:moveTo>
                <a:cubicBezTo>
                  <a:pt x="836518" y="144421"/>
                  <a:pt x="880391" y="129833"/>
                  <a:pt x="922802" y="119622"/>
                </a:cubicBezTo>
                <a:cubicBezTo>
                  <a:pt x="934502" y="116704"/>
                  <a:pt x="947664" y="118163"/>
                  <a:pt x="959363" y="116704"/>
                </a:cubicBezTo>
                <a:cubicBezTo>
                  <a:pt x="963751" y="116704"/>
                  <a:pt x="968138" y="112328"/>
                  <a:pt x="973988" y="112328"/>
                </a:cubicBezTo>
                <a:cubicBezTo>
                  <a:pt x="985687" y="109410"/>
                  <a:pt x="998849" y="113786"/>
                  <a:pt x="1010549" y="112328"/>
                </a:cubicBezTo>
                <a:cubicBezTo>
                  <a:pt x="1026636" y="109410"/>
                  <a:pt x="1048572" y="100657"/>
                  <a:pt x="1066122" y="97740"/>
                </a:cubicBezTo>
                <a:cubicBezTo>
                  <a:pt x="1088058" y="93363"/>
                  <a:pt x="1109995" y="96281"/>
                  <a:pt x="1131932" y="100657"/>
                </a:cubicBezTo>
                <a:cubicBezTo>
                  <a:pt x="1139244" y="142962"/>
                  <a:pt x="1155331" y="211526"/>
                  <a:pt x="1148018" y="245078"/>
                </a:cubicBezTo>
                <a:cubicBezTo>
                  <a:pt x="1155331" y="294678"/>
                  <a:pt x="1152406" y="342818"/>
                  <a:pt x="1167030" y="379288"/>
                </a:cubicBezTo>
                <a:cubicBezTo>
                  <a:pt x="1174342" y="433264"/>
                  <a:pt x="1184580" y="491616"/>
                  <a:pt x="1193354" y="545591"/>
                </a:cubicBezTo>
                <a:cubicBezTo>
                  <a:pt x="1203591" y="602484"/>
                  <a:pt x="1224066" y="652084"/>
                  <a:pt x="1241615" y="700224"/>
                </a:cubicBezTo>
                <a:cubicBezTo>
                  <a:pt x="1263552" y="761494"/>
                  <a:pt x="1282563" y="821305"/>
                  <a:pt x="1308887" y="876739"/>
                </a:cubicBezTo>
                <a:cubicBezTo>
                  <a:pt x="1343986" y="948220"/>
                  <a:pt x="1392247" y="1013866"/>
                  <a:pt x="1422958" y="1089724"/>
                </a:cubicBezTo>
                <a:cubicBezTo>
                  <a:pt x="1431733" y="1097018"/>
                  <a:pt x="1437582" y="1107229"/>
                  <a:pt x="1433195" y="1115982"/>
                </a:cubicBezTo>
                <a:cubicBezTo>
                  <a:pt x="1430270" y="1123276"/>
                  <a:pt x="1420033" y="1123276"/>
                  <a:pt x="1411258" y="1127653"/>
                </a:cubicBezTo>
                <a:cubicBezTo>
                  <a:pt x="1398096" y="1133488"/>
                  <a:pt x="1382009" y="1145158"/>
                  <a:pt x="1362998" y="1150993"/>
                </a:cubicBezTo>
                <a:cubicBezTo>
                  <a:pt x="1327899" y="1162664"/>
                  <a:pt x="1291338" y="1178711"/>
                  <a:pt x="1265014" y="1193299"/>
                </a:cubicBezTo>
                <a:cubicBezTo>
                  <a:pt x="1251852" y="1200593"/>
                  <a:pt x="1226990" y="1203510"/>
                  <a:pt x="1215291" y="1215181"/>
                </a:cubicBezTo>
                <a:cubicBezTo>
                  <a:pt x="1153868" y="1222475"/>
                  <a:pt x="1066122" y="1254568"/>
                  <a:pt x="995924" y="1270615"/>
                </a:cubicBezTo>
                <a:cubicBezTo>
                  <a:pt x="990075" y="1270615"/>
                  <a:pt x="991537" y="1276450"/>
                  <a:pt x="988612" y="1277909"/>
                </a:cubicBezTo>
                <a:cubicBezTo>
                  <a:pt x="968138" y="1274991"/>
                  <a:pt x="947664" y="1283744"/>
                  <a:pt x="925727" y="1286662"/>
                </a:cubicBezTo>
                <a:cubicBezTo>
                  <a:pt x="827743" y="1304167"/>
                  <a:pt x="725372" y="1315838"/>
                  <a:pt x="633238" y="1356684"/>
                </a:cubicBezTo>
                <a:cubicBezTo>
                  <a:pt x="570353" y="1384401"/>
                  <a:pt x="504543" y="1404825"/>
                  <a:pt x="448970" y="1432542"/>
                </a:cubicBezTo>
                <a:cubicBezTo>
                  <a:pt x="393397" y="1460259"/>
                  <a:pt x="348062" y="1498188"/>
                  <a:pt x="301263" y="1525905"/>
                </a:cubicBezTo>
                <a:cubicBezTo>
                  <a:pt x="291026" y="1512776"/>
                  <a:pt x="286639" y="1495270"/>
                  <a:pt x="279327" y="1479223"/>
                </a:cubicBezTo>
                <a:cubicBezTo>
                  <a:pt x="270552" y="1460259"/>
                  <a:pt x="258853" y="1438377"/>
                  <a:pt x="248615" y="1416495"/>
                </a:cubicBezTo>
                <a:cubicBezTo>
                  <a:pt x="244228" y="1407742"/>
                  <a:pt x="242766" y="1396072"/>
                  <a:pt x="239841" y="1387319"/>
                </a:cubicBezTo>
                <a:cubicBezTo>
                  <a:pt x="214979" y="1327508"/>
                  <a:pt x="190118" y="1263321"/>
                  <a:pt x="163794" y="1197675"/>
                </a:cubicBezTo>
                <a:cubicBezTo>
                  <a:pt x="159406" y="1188922"/>
                  <a:pt x="153557" y="1180169"/>
                  <a:pt x="150632" y="1172875"/>
                </a:cubicBezTo>
                <a:cubicBezTo>
                  <a:pt x="149169" y="1167040"/>
                  <a:pt x="150632" y="1158287"/>
                  <a:pt x="149169" y="1152452"/>
                </a:cubicBezTo>
                <a:cubicBezTo>
                  <a:pt x="136007" y="1111606"/>
                  <a:pt x="119920" y="1064924"/>
                  <a:pt x="106758" y="1019701"/>
                </a:cubicBezTo>
                <a:cubicBezTo>
                  <a:pt x="99446" y="996361"/>
                  <a:pt x="92134" y="971561"/>
                  <a:pt x="84822" y="948220"/>
                </a:cubicBezTo>
                <a:cubicBezTo>
                  <a:pt x="80434" y="935091"/>
                  <a:pt x="74585" y="921962"/>
                  <a:pt x="71660" y="908833"/>
                </a:cubicBezTo>
                <a:cubicBezTo>
                  <a:pt x="68735" y="894245"/>
                  <a:pt x="70197" y="879657"/>
                  <a:pt x="67272" y="863610"/>
                </a:cubicBezTo>
                <a:cubicBezTo>
                  <a:pt x="58498" y="815469"/>
                  <a:pt x="42411" y="767329"/>
                  <a:pt x="33636" y="716271"/>
                </a:cubicBezTo>
                <a:cubicBezTo>
                  <a:pt x="29249" y="690012"/>
                  <a:pt x="26324" y="663754"/>
                  <a:pt x="23399" y="634578"/>
                </a:cubicBezTo>
                <a:cubicBezTo>
                  <a:pt x="16087" y="589355"/>
                  <a:pt x="11700" y="545591"/>
                  <a:pt x="10237" y="500368"/>
                </a:cubicBezTo>
                <a:cubicBezTo>
                  <a:pt x="8775" y="472651"/>
                  <a:pt x="0" y="444934"/>
                  <a:pt x="5850" y="420134"/>
                </a:cubicBezTo>
                <a:cubicBezTo>
                  <a:pt x="61423" y="396794"/>
                  <a:pt x="121383" y="360324"/>
                  <a:pt x="191580" y="341359"/>
                </a:cubicBezTo>
                <a:cubicBezTo>
                  <a:pt x="204742" y="332606"/>
                  <a:pt x="225216" y="323854"/>
                  <a:pt x="239841" y="322395"/>
                </a:cubicBezTo>
                <a:cubicBezTo>
                  <a:pt x="283714" y="299054"/>
                  <a:pt x="337825" y="285925"/>
                  <a:pt x="390473" y="271337"/>
                </a:cubicBezTo>
                <a:cubicBezTo>
                  <a:pt x="438733" y="259666"/>
                  <a:pt x="488456" y="234867"/>
                  <a:pt x="530867" y="231949"/>
                </a:cubicBezTo>
                <a:cubicBezTo>
                  <a:pt x="542567" y="224655"/>
                  <a:pt x="558654" y="220279"/>
                  <a:pt x="574740" y="217361"/>
                </a:cubicBezTo>
                <a:cubicBezTo>
                  <a:pt x="567428" y="188185"/>
                  <a:pt x="542567" y="147339"/>
                  <a:pt x="539642" y="115245"/>
                </a:cubicBezTo>
                <a:cubicBezTo>
                  <a:pt x="536717" y="78775"/>
                  <a:pt x="558654" y="53976"/>
                  <a:pt x="576203" y="24800"/>
                </a:cubicBezTo>
                <a:cubicBezTo>
                  <a:pt x="596677" y="23341"/>
                  <a:pt x="617151" y="5835"/>
                  <a:pt x="642013" y="2918"/>
                </a:cubicBezTo>
                <a:cubicBezTo>
                  <a:pt x="672724" y="0"/>
                  <a:pt x="693198" y="10212"/>
                  <a:pt x="720985" y="20423"/>
                </a:cubicBezTo>
                <a:cubicBezTo>
                  <a:pt x="729759" y="37929"/>
                  <a:pt x="747309" y="48140"/>
                  <a:pt x="759008" y="64187"/>
                </a:cubicBezTo>
                <a:cubicBezTo>
                  <a:pt x="775095" y="90446"/>
                  <a:pt x="779483" y="125457"/>
                  <a:pt x="798494" y="151715"/>
                </a:cubicBezTo>
                <a:close/>
                <a:moveTo>
                  <a:pt x="706360" y="370535"/>
                </a:moveTo>
                <a:cubicBezTo>
                  <a:pt x="696123" y="351571"/>
                  <a:pt x="685886" y="326771"/>
                  <a:pt x="677112" y="304889"/>
                </a:cubicBezTo>
                <a:cubicBezTo>
                  <a:pt x="662487" y="271337"/>
                  <a:pt x="650788" y="236326"/>
                  <a:pt x="653712" y="199856"/>
                </a:cubicBezTo>
                <a:cubicBezTo>
                  <a:pt x="665412" y="180891"/>
                  <a:pt x="685886" y="176515"/>
                  <a:pt x="713673" y="182350"/>
                </a:cubicBezTo>
                <a:cubicBezTo>
                  <a:pt x="744384" y="224655"/>
                  <a:pt x="779483" y="307807"/>
                  <a:pt x="799957" y="367618"/>
                </a:cubicBezTo>
                <a:cubicBezTo>
                  <a:pt x="816044" y="411382"/>
                  <a:pt x="852605" y="487239"/>
                  <a:pt x="821893" y="520792"/>
                </a:cubicBezTo>
                <a:cubicBezTo>
                  <a:pt x="818969" y="523709"/>
                  <a:pt x="799957" y="541215"/>
                  <a:pt x="789720" y="542674"/>
                </a:cubicBezTo>
                <a:cubicBezTo>
                  <a:pt x="778020" y="544132"/>
                  <a:pt x="751696" y="539756"/>
                  <a:pt x="744384" y="533921"/>
                </a:cubicBezTo>
                <a:cubicBezTo>
                  <a:pt x="735609" y="528086"/>
                  <a:pt x="735609" y="514956"/>
                  <a:pt x="728297" y="509121"/>
                </a:cubicBezTo>
                <a:cubicBezTo>
                  <a:pt x="668337" y="377829"/>
                  <a:pt x="602527" y="262584"/>
                  <a:pt x="580590" y="93363"/>
                </a:cubicBezTo>
                <a:cubicBezTo>
                  <a:pt x="592290" y="71481"/>
                  <a:pt x="614226" y="59811"/>
                  <a:pt x="636163" y="48140"/>
                </a:cubicBezTo>
                <a:cubicBezTo>
                  <a:pt x="663950" y="45223"/>
                  <a:pt x="687349" y="56893"/>
                  <a:pt x="709285" y="64187"/>
                </a:cubicBezTo>
                <a:cubicBezTo>
                  <a:pt x="722447" y="84610"/>
                  <a:pt x="739997" y="100657"/>
                  <a:pt x="751696" y="122539"/>
                </a:cubicBezTo>
                <a:cubicBezTo>
                  <a:pt x="759008" y="137127"/>
                  <a:pt x="760471" y="156092"/>
                  <a:pt x="773633" y="166303"/>
                </a:cubicBezTo>
                <a:cubicBezTo>
                  <a:pt x="775095" y="160468"/>
                  <a:pt x="778020" y="166303"/>
                  <a:pt x="780945" y="163386"/>
                </a:cubicBezTo>
                <a:cubicBezTo>
                  <a:pt x="773633" y="121080"/>
                  <a:pt x="753159" y="93363"/>
                  <a:pt x="732684" y="56893"/>
                </a:cubicBezTo>
                <a:cubicBezTo>
                  <a:pt x="723910" y="52517"/>
                  <a:pt x="715135" y="45223"/>
                  <a:pt x="709285" y="35011"/>
                </a:cubicBezTo>
                <a:cubicBezTo>
                  <a:pt x="694661" y="29176"/>
                  <a:pt x="672724" y="17506"/>
                  <a:pt x="647863" y="20423"/>
                </a:cubicBezTo>
                <a:cubicBezTo>
                  <a:pt x="628851" y="23341"/>
                  <a:pt x="606914" y="33552"/>
                  <a:pt x="584978" y="40846"/>
                </a:cubicBezTo>
                <a:cubicBezTo>
                  <a:pt x="565966" y="58352"/>
                  <a:pt x="551341" y="86069"/>
                  <a:pt x="558654" y="119622"/>
                </a:cubicBezTo>
                <a:cubicBezTo>
                  <a:pt x="571816" y="148798"/>
                  <a:pt x="577665" y="185268"/>
                  <a:pt x="590827" y="215902"/>
                </a:cubicBezTo>
                <a:cubicBezTo>
                  <a:pt x="595215" y="247996"/>
                  <a:pt x="608377" y="266960"/>
                  <a:pt x="609839" y="293219"/>
                </a:cubicBezTo>
                <a:cubicBezTo>
                  <a:pt x="631776" y="344277"/>
                  <a:pt x="643475" y="399711"/>
                  <a:pt x="665412" y="447852"/>
                </a:cubicBezTo>
                <a:cubicBezTo>
                  <a:pt x="682961" y="487239"/>
                  <a:pt x="709285" y="532462"/>
                  <a:pt x="738534" y="557262"/>
                </a:cubicBezTo>
                <a:cubicBezTo>
                  <a:pt x="751696" y="557262"/>
                  <a:pt x="760471" y="564556"/>
                  <a:pt x="775095" y="566014"/>
                </a:cubicBezTo>
                <a:cubicBezTo>
                  <a:pt x="786795" y="560179"/>
                  <a:pt x="810194" y="561638"/>
                  <a:pt x="820431" y="558720"/>
                </a:cubicBezTo>
                <a:cubicBezTo>
                  <a:pt x="821893" y="551426"/>
                  <a:pt x="832131" y="548509"/>
                  <a:pt x="840905" y="544132"/>
                </a:cubicBezTo>
                <a:cubicBezTo>
                  <a:pt x="865767" y="512039"/>
                  <a:pt x="852605" y="468275"/>
                  <a:pt x="842368" y="427428"/>
                </a:cubicBezTo>
                <a:cubicBezTo>
                  <a:pt x="839443" y="415758"/>
                  <a:pt x="840905" y="405546"/>
                  <a:pt x="836518" y="395335"/>
                </a:cubicBezTo>
                <a:cubicBezTo>
                  <a:pt x="821893" y="350112"/>
                  <a:pt x="798494" y="299054"/>
                  <a:pt x="783870" y="264043"/>
                </a:cubicBezTo>
                <a:cubicBezTo>
                  <a:pt x="773633" y="237784"/>
                  <a:pt x="760471" y="212985"/>
                  <a:pt x="747309" y="192562"/>
                </a:cubicBezTo>
                <a:cubicBezTo>
                  <a:pt x="742921" y="182350"/>
                  <a:pt x="737072" y="170680"/>
                  <a:pt x="732684" y="166303"/>
                </a:cubicBezTo>
                <a:cubicBezTo>
                  <a:pt x="704898" y="135668"/>
                  <a:pt x="658100" y="157550"/>
                  <a:pt x="634701" y="182350"/>
                </a:cubicBezTo>
                <a:cubicBezTo>
                  <a:pt x="621539" y="233408"/>
                  <a:pt x="643475" y="277172"/>
                  <a:pt x="661025" y="320936"/>
                </a:cubicBezTo>
                <a:cubicBezTo>
                  <a:pt x="666874" y="338442"/>
                  <a:pt x="677112" y="357406"/>
                  <a:pt x="687349" y="373453"/>
                </a:cubicBezTo>
                <a:cubicBezTo>
                  <a:pt x="697586" y="389500"/>
                  <a:pt x="704898" y="415758"/>
                  <a:pt x="722447" y="412840"/>
                </a:cubicBezTo>
                <a:cubicBezTo>
                  <a:pt x="728297" y="399711"/>
                  <a:pt x="713673" y="385123"/>
                  <a:pt x="706360" y="370535"/>
                </a:cubicBezTo>
                <a:close/>
                <a:moveTo>
                  <a:pt x="732684" y="121080"/>
                </a:moveTo>
                <a:cubicBezTo>
                  <a:pt x="725372" y="106492"/>
                  <a:pt x="709285" y="84610"/>
                  <a:pt x="699048" y="77316"/>
                </a:cubicBezTo>
                <a:cubicBezTo>
                  <a:pt x="684424" y="68564"/>
                  <a:pt x="655175" y="59811"/>
                  <a:pt x="640550" y="64187"/>
                </a:cubicBezTo>
                <a:cubicBezTo>
                  <a:pt x="631776" y="67105"/>
                  <a:pt x="625926" y="77316"/>
                  <a:pt x="618614" y="81693"/>
                </a:cubicBezTo>
                <a:cubicBezTo>
                  <a:pt x="609839" y="86069"/>
                  <a:pt x="598140" y="87528"/>
                  <a:pt x="595215" y="99198"/>
                </a:cubicBezTo>
                <a:cubicBezTo>
                  <a:pt x="592290" y="109410"/>
                  <a:pt x="595215" y="128374"/>
                  <a:pt x="596677" y="137127"/>
                </a:cubicBezTo>
                <a:cubicBezTo>
                  <a:pt x="601064" y="161927"/>
                  <a:pt x="612764" y="188185"/>
                  <a:pt x="620076" y="208608"/>
                </a:cubicBezTo>
                <a:cubicBezTo>
                  <a:pt x="617151" y="164844"/>
                  <a:pt x="659562" y="140045"/>
                  <a:pt x="694661" y="138586"/>
                </a:cubicBezTo>
                <a:cubicBezTo>
                  <a:pt x="719522" y="138586"/>
                  <a:pt x="734147" y="156092"/>
                  <a:pt x="750234" y="166303"/>
                </a:cubicBezTo>
                <a:cubicBezTo>
                  <a:pt x="742921" y="147339"/>
                  <a:pt x="744384" y="138586"/>
                  <a:pt x="732684" y="121080"/>
                </a:cubicBezTo>
                <a:close/>
                <a:moveTo>
                  <a:pt x="1058809" y="121080"/>
                </a:moveTo>
                <a:cubicBezTo>
                  <a:pt x="1041260" y="129833"/>
                  <a:pt x="1016398" y="125457"/>
                  <a:pt x="992999" y="128374"/>
                </a:cubicBezTo>
                <a:cubicBezTo>
                  <a:pt x="971063" y="131292"/>
                  <a:pt x="949126" y="141504"/>
                  <a:pt x="931577" y="142962"/>
                </a:cubicBezTo>
                <a:cubicBezTo>
                  <a:pt x="921340" y="144421"/>
                  <a:pt x="912565" y="141504"/>
                  <a:pt x="902328" y="142962"/>
                </a:cubicBezTo>
                <a:cubicBezTo>
                  <a:pt x="852605" y="151715"/>
                  <a:pt x="810194" y="172138"/>
                  <a:pt x="760471" y="185268"/>
                </a:cubicBezTo>
                <a:cubicBezTo>
                  <a:pt x="785332" y="218820"/>
                  <a:pt x="805807" y="280090"/>
                  <a:pt x="827743" y="328230"/>
                </a:cubicBezTo>
                <a:cubicBezTo>
                  <a:pt x="845293" y="401170"/>
                  <a:pt x="890628" y="487239"/>
                  <a:pt x="862842" y="555803"/>
                </a:cubicBezTo>
                <a:cubicBezTo>
                  <a:pt x="840905" y="573308"/>
                  <a:pt x="807269" y="573308"/>
                  <a:pt x="776558" y="584979"/>
                </a:cubicBezTo>
                <a:cubicBezTo>
                  <a:pt x="772170" y="582061"/>
                  <a:pt x="764858" y="580602"/>
                  <a:pt x="760471" y="577685"/>
                </a:cubicBezTo>
                <a:cubicBezTo>
                  <a:pt x="720985" y="576226"/>
                  <a:pt x="700511" y="542674"/>
                  <a:pt x="685886" y="514956"/>
                </a:cubicBezTo>
                <a:cubicBezTo>
                  <a:pt x="640550" y="433264"/>
                  <a:pt x="603989" y="319477"/>
                  <a:pt x="580590" y="231949"/>
                </a:cubicBezTo>
                <a:cubicBezTo>
                  <a:pt x="561578" y="234867"/>
                  <a:pt x="544029" y="242161"/>
                  <a:pt x="529405" y="246537"/>
                </a:cubicBezTo>
                <a:cubicBezTo>
                  <a:pt x="503081" y="253831"/>
                  <a:pt x="486994" y="259666"/>
                  <a:pt x="467982" y="264043"/>
                </a:cubicBezTo>
                <a:cubicBezTo>
                  <a:pt x="450433" y="268419"/>
                  <a:pt x="434346" y="275713"/>
                  <a:pt x="418259" y="281548"/>
                </a:cubicBezTo>
                <a:cubicBezTo>
                  <a:pt x="386085" y="291760"/>
                  <a:pt x="352449" y="296136"/>
                  <a:pt x="320275" y="306348"/>
                </a:cubicBezTo>
                <a:cubicBezTo>
                  <a:pt x="299801" y="312183"/>
                  <a:pt x="280789" y="323854"/>
                  <a:pt x="261777" y="331148"/>
                </a:cubicBezTo>
                <a:cubicBezTo>
                  <a:pt x="209129" y="351571"/>
                  <a:pt x="156481" y="366159"/>
                  <a:pt x="105296" y="393876"/>
                </a:cubicBezTo>
                <a:cubicBezTo>
                  <a:pt x="76047" y="395335"/>
                  <a:pt x="54110" y="421593"/>
                  <a:pt x="23399" y="427428"/>
                </a:cubicBezTo>
                <a:cubicBezTo>
                  <a:pt x="21937" y="510580"/>
                  <a:pt x="29249" y="595190"/>
                  <a:pt x="45336" y="688554"/>
                </a:cubicBezTo>
                <a:cubicBezTo>
                  <a:pt x="51186" y="723565"/>
                  <a:pt x="67272" y="757117"/>
                  <a:pt x="71660" y="795046"/>
                </a:cubicBezTo>
                <a:cubicBezTo>
                  <a:pt x="78972" y="850481"/>
                  <a:pt x="89209" y="904456"/>
                  <a:pt x="105296" y="958432"/>
                </a:cubicBezTo>
                <a:cubicBezTo>
                  <a:pt x="121383" y="1013866"/>
                  <a:pt x="131620" y="1070759"/>
                  <a:pt x="149169" y="1121817"/>
                </a:cubicBezTo>
                <a:cubicBezTo>
                  <a:pt x="162331" y="1164123"/>
                  <a:pt x="179881" y="1206428"/>
                  <a:pt x="195967" y="1244357"/>
                </a:cubicBezTo>
                <a:cubicBezTo>
                  <a:pt x="210592" y="1279368"/>
                  <a:pt x="223754" y="1310003"/>
                  <a:pt x="235453" y="1342096"/>
                </a:cubicBezTo>
                <a:cubicBezTo>
                  <a:pt x="257390" y="1400448"/>
                  <a:pt x="280789" y="1458800"/>
                  <a:pt x="310038" y="1506941"/>
                </a:cubicBezTo>
                <a:cubicBezTo>
                  <a:pt x="391935" y="1435459"/>
                  <a:pt x="501618" y="1398989"/>
                  <a:pt x="598140" y="1356684"/>
                </a:cubicBezTo>
                <a:cubicBezTo>
                  <a:pt x="701973" y="1311461"/>
                  <a:pt x="824818" y="1296873"/>
                  <a:pt x="938889" y="1269156"/>
                </a:cubicBezTo>
                <a:cubicBezTo>
                  <a:pt x="991537" y="1256027"/>
                  <a:pt x="1031023" y="1242898"/>
                  <a:pt x="1074896" y="1229769"/>
                </a:cubicBezTo>
                <a:cubicBezTo>
                  <a:pt x="1121694" y="1215181"/>
                  <a:pt x="1169955" y="1204969"/>
                  <a:pt x="1213828" y="1187463"/>
                </a:cubicBezTo>
                <a:cubicBezTo>
                  <a:pt x="1257702" y="1171417"/>
                  <a:pt x="1297188" y="1149535"/>
                  <a:pt x="1339599" y="1137864"/>
                </a:cubicBezTo>
                <a:cubicBezTo>
                  <a:pt x="1355685" y="1120359"/>
                  <a:pt x="1390784" y="1114523"/>
                  <a:pt x="1411258" y="1104312"/>
                </a:cubicBezTo>
                <a:cubicBezTo>
                  <a:pt x="1403946" y="1072218"/>
                  <a:pt x="1380547" y="1051795"/>
                  <a:pt x="1364460" y="1024078"/>
                </a:cubicBezTo>
                <a:cubicBezTo>
                  <a:pt x="1346911" y="989067"/>
                  <a:pt x="1326437" y="958432"/>
                  <a:pt x="1311812" y="926338"/>
                </a:cubicBezTo>
                <a:cubicBezTo>
                  <a:pt x="1279638" y="851939"/>
                  <a:pt x="1248927" y="780458"/>
                  <a:pt x="1225528" y="704600"/>
                </a:cubicBezTo>
                <a:cubicBezTo>
                  <a:pt x="1213828" y="669589"/>
                  <a:pt x="1199204" y="636037"/>
                  <a:pt x="1190429" y="601026"/>
                </a:cubicBezTo>
                <a:cubicBezTo>
                  <a:pt x="1180192" y="561638"/>
                  <a:pt x="1175805" y="519333"/>
                  <a:pt x="1168493" y="477028"/>
                </a:cubicBezTo>
                <a:cubicBezTo>
                  <a:pt x="1162643" y="439099"/>
                  <a:pt x="1152406" y="399711"/>
                  <a:pt x="1145094" y="358865"/>
                </a:cubicBezTo>
                <a:cubicBezTo>
                  <a:pt x="1129007" y="275713"/>
                  <a:pt x="1140706" y="194020"/>
                  <a:pt x="1114382" y="115245"/>
                </a:cubicBezTo>
                <a:cubicBezTo>
                  <a:pt x="1112920" y="115245"/>
                  <a:pt x="1111457" y="115245"/>
                  <a:pt x="1109995" y="115245"/>
                </a:cubicBezTo>
                <a:cubicBezTo>
                  <a:pt x="1083671" y="118163"/>
                  <a:pt x="1079284" y="125457"/>
                  <a:pt x="1058809" y="121080"/>
                </a:cubicBezTo>
                <a:close/>
                <a:moveTo>
                  <a:pt x="770708" y="528086"/>
                </a:moveTo>
                <a:cubicBezTo>
                  <a:pt x="780945" y="529544"/>
                  <a:pt x="799957" y="520792"/>
                  <a:pt x="798494" y="516415"/>
                </a:cubicBezTo>
                <a:cubicBezTo>
                  <a:pt x="816044" y="506204"/>
                  <a:pt x="818969" y="479945"/>
                  <a:pt x="817506" y="459522"/>
                </a:cubicBezTo>
                <a:cubicBezTo>
                  <a:pt x="779483" y="370535"/>
                  <a:pt x="756083" y="269878"/>
                  <a:pt x="703436" y="199856"/>
                </a:cubicBezTo>
                <a:cubicBezTo>
                  <a:pt x="685886" y="196938"/>
                  <a:pt x="675649" y="194020"/>
                  <a:pt x="669799" y="204232"/>
                </a:cubicBezTo>
                <a:cubicBezTo>
                  <a:pt x="675649" y="204232"/>
                  <a:pt x="669799" y="205691"/>
                  <a:pt x="669799" y="205691"/>
                </a:cubicBezTo>
                <a:cubicBezTo>
                  <a:pt x="662487" y="255290"/>
                  <a:pt x="688811" y="281548"/>
                  <a:pt x="700511" y="319477"/>
                </a:cubicBezTo>
                <a:cubicBezTo>
                  <a:pt x="704898" y="334065"/>
                  <a:pt x="709285" y="338442"/>
                  <a:pt x="713673" y="350112"/>
                </a:cubicBezTo>
                <a:cubicBezTo>
                  <a:pt x="715135" y="354488"/>
                  <a:pt x="715135" y="360324"/>
                  <a:pt x="716597" y="364700"/>
                </a:cubicBezTo>
                <a:cubicBezTo>
                  <a:pt x="728297" y="388041"/>
                  <a:pt x="761933" y="407005"/>
                  <a:pt x="735609" y="430346"/>
                </a:cubicBezTo>
                <a:cubicBezTo>
                  <a:pt x="728297" y="427428"/>
                  <a:pt x="716597" y="433264"/>
                  <a:pt x="707823" y="434722"/>
                </a:cubicBezTo>
                <a:cubicBezTo>
                  <a:pt x="725372" y="459522"/>
                  <a:pt x="738534" y="523709"/>
                  <a:pt x="770708" y="528086"/>
                </a:cubicBezTo>
                <a:close/>
              </a:path>
            </a:pathLst>
          </a:custGeom>
          <a:solidFill>
            <a:srgbClr val="4874CB"/>
          </a:solidFill>
          <a:ln/>
        </p:spPr>
      </p:sp>
      <p:sp>
        <p:nvSpPr>
          <p:cNvPr id="6" name="Text 3"/>
          <p:cNvSpPr/>
          <p:nvPr/>
        </p:nvSpPr>
        <p:spPr>
          <a:xfrm rot="420000">
            <a:off x="901700" y="106045"/>
            <a:ext cx="1433195" cy="1525905"/>
          </a:xfrm>
          <a:prstGeom prst="rect">
            <a:avLst/>
          </a:prstGeom>
          <a:noFill/>
          <a:ln/>
        </p:spPr>
        <p:txBody>
          <a:bodyPr wrap="square" lIns="45720" tIns="91440" rIns="91440" bIns="45720" rtlCol="0" anchor="t"/>
          <a:lstStyle/>
          <a:p>
            <a:pPr>
              <a:lnSpc>
                <a:spcPct val="100000"/>
              </a:lnSpc>
            </a:pPr>
            <a:endParaRPr lang="en-US" sz="1600" dirty="0"/>
          </a:p>
        </p:txBody>
      </p:sp>
      <p:sp>
        <p:nvSpPr>
          <p:cNvPr id="7" name="Shape 4"/>
          <p:cNvSpPr/>
          <p:nvPr/>
        </p:nvSpPr>
        <p:spPr>
          <a:xfrm rot="420000">
            <a:off x="901700" y="1741805"/>
            <a:ext cx="1433195" cy="1525905"/>
          </a:xfrm>
          <a:custGeom>
            <a:avLst/>
            <a:gdLst/>
            <a:ahLst/>
            <a:cxnLst/>
            <a:rect l="l" t="t" r="r" b="b"/>
            <a:pathLst>
              <a:path w="1433195" h="1525905">
                <a:moveTo>
                  <a:pt x="798494" y="151715"/>
                </a:moveTo>
                <a:cubicBezTo>
                  <a:pt x="836518" y="144421"/>
                  <a:pt x="880391" y="129833"/>
                  <a:pt x="922802" y="119622"/>
                </a:cubicBezTo>
                <a:cubicBezTo>
                  <a:pt x="934502" y="116704"/>
                  <a:pt x="947664" y="118163"/>
                  <a:pt x="959363" y="116704"/>
                </a:cubicBezTo>
                <a:cubicBezTo>
                  <a:pt x="963751" y="116704"/>
                  <a:pt x="968138" y="112328"/>
                  <a:pt x="973988" y="112328"/>
                </a:cubicBezTo>
                <a:cubicBezTo>
                  <a:pt x="985687" y="109410"/>
                  <a:pt x="998849" y="113786"/>
                  <a:pt x="1010549" y="112328"/>
                </a:cubicBezTo>
                <a:cubicBezTo>
                  <a:pt x="1026636" y="109410"/>
                  <a:pt x="1048572" y="100657"/>
                  <a:pt x="1066122" y="97740"/>
                </a:cubicBezTo>
                <a:cubicBezTo>
                  <a:pt x="1088058" y="93363"/>
                  <a:pt x="1109995" y="96281"/>
                  <a:pt x="1131932" y="100657"/>
                </a:cubicBezTo>
                <a:cubicBezTo>
                  <a:pt x="1139244" y="142962"/>
                  <a:pt x="1155331" y="211526"/>
                  <a:pt x="1148018" y="245078"/>
                </a:cubicBezTo>
                <a:cubicBezTo>
                  <a:pt x="1155331" y="294678"/>
                  <a:pt x="1152406" y="342818"/>
                  <a:pt x="1167030" y="379288"/>
                </a:cubicBezTo>
                <a:cubicBezTo>
                  <a:pt x="1174342" y="433264"/>
                  <a:pt x="1184580" y="491616"/>
                  <a:pt x="1193354" y="545591"/>
                </a:cubicBezTo>
                <a:cubicBezTo>
                  <a:pt x="1203591" y="602484"/>
                  <a:pt x="1224066" y="652084"/>
                  <a:pt x="1241615" y="700224"/>
                </a:cubicBezTo>
                <a:cubicBezTo>
                  <a:pt x="1263552" y="761494"/>
                  <a:pt x="1282563" y="821305"/>
                  <a:pt x="1308887" y="876739"/>
                </a:cubicBezTo>
                <a:cubicBezTo>
                  <a:pt x="1343986" y="948220"/>
                  <a:pt x="1392247" y="1013866"/>
                  <a:pt x="1422958" y="1089724"/>
                </a:cubicBezTo>
                <a:cubicBezTo>
                  <a:pt x="1431733" y="1097018"/>
                  <a:pt x="1437582" y="1107229"/>
                  <a:pt x="1433195" y="1115982"/>
                </a:cubicBezTo>
                <a:cubicBezTo>
                  <a:pt x="1430270" y="1123276"/>
                  <a:pt x="1420033" y="1123276"/>
                  <a:pt x="1411258" y="1127653"/>
                </a:cubicBezTo>
                <a:cubicBezTo>
                  <a:pt x="1398096" y="1133488"/>
                  <a:pt x="1382009" y="1145158"/>
                  <a:pt x="1362998" y="1150993"/>
                </a:cubicBezTo>
                <a:cubicBezTo>
                  <a:pt x="1327899" y="1162664"/>
                  <a:pt x="1291338" y="1178711"/>
                  <a:pt x="1265014" y="1193299"/>
                </a:cubicBezTo>
                <a:cubicBezTo>
                  <a:pt x="1251852" y="1200593"/>
                  <a:pt x="1226990" y="1203510"/>
                  <a:pt x="1215291" y="1215181"/>
                </a:cubicBezTo>
                <a:cubicBezTo>
                  <a:pt x="1153868" y="1222475"/>
                  <a:pt x="1066122" y="1254568"/>
                  <a:pt x="995924" y="1270615"/>
                </a:cubicBezTo>
                <a:cubicBezTo>
                  <a:pt x="990075" y="1270615"/>
                  <a:pt x="991537" y="1276450"/>
                  <a:pt x="988612" y="1277909"/>
                </a:cubicBezTo>
                <a:cubicBezTo>
                  <a:pt x="968138" y="1274991"/>
                  <a:pt x="947664" y="1283744"/>
                  <a:pt x="925727" y="1286662"/>
                </a:cubicBezTo>
                <a:cubicBezTo>
                  <a:pt x="827743" y="1304167"/>
                  <a:pt x="725372" y="1315838"/>
                  <a:pt x="633238" y="1356684"/>
                </a:cubicBezTo>
                <a:cubicBezTo>
                  <a:pt x="570353" y="1384401"/>
                  <a:pt x="504543" y="1404825"/>
                  <a:pt x="448970" y="1432542"/>
                </a:cubicBezTo>
                <a:cubicBezTo>
                  <a:pt x="393397" y="1460259"/>
                  <a:pt x="348062" y="1498188"/>
                  <a:pt x="301263" y="1525905"/>
                </a:cubicBezTo>
                <a:cubicBezTo>
                  <a:pt x="291026" y="1512776"/>
                  <a:pt x="286639" y="1495270"/>
                  <a:pt x="279327" y="1479223"/>
                </a:cubicBezTo>
                <a:cubicBezTo>
                  <a:pt x="270552" y="1460259"/>
                  <a:pt x="258853" y="1438377"/>
                  <a:pt x="248615" y="1416495"/>
                </a:cubicBezTo>
                <a:cubicBezTo>
                  <a:pt x="244228" y="1407742"/>
                  <a:pt x="242766" y="1396072"/>
                  <a:pt x="239841" y="1387319"/>
                </a:cubicBezTo>
                <a:cubicBezTo>
                  <a:pt x="214979" y="1327508"/>
                  <a:pt x="190118" y="1263321"/>
                  <a:pt x="163794" y="1197675"/>
                </a:cubicBezTo>
                <a:cubicBezTo>
                  <a:pt x="159406" y="1188922"/>
                  <a:pt x="153557" y="1180169"/>
                  <a:pt x="150632" y="1172875"/>
                </a:cubicBezTo>
                <a:cubicBezTo>
                  <a:pt x="149169" y="1167040"/>
                  <a:pt x="150632" y="1158287"/>
                  <a:pt x="149169" y="1152452"/>
                </a:cubicBezTo>
                <a:cubicBezTo>
                  <a:pt x="136007" y="1111606"/>
                  <a:pt x="119920" y="1064924"/>
                  <a:pt x="106758" y="1019701"/>
                </a:cubicBezTo>
                <a:cubicBezTo>
                  <a:pt x="99446" y="996361"/>
                  <a:pt x="92134" y="971561"/>
                  <a:pt x="84822" y="948220"/>
                </a:cubicBezTo>
                <a:cubicBezTo>
                  <a:pt x="80434" y="935091"/>
                  <a:pt x="74585" y="921962"/>
                  <a:pt x="71660" y="908833"/>
                </a:cubicBezTo>
                <a:cubicBezTo>
                  <a:pt x="68735" y="894245"/>
                  <a:pt x="70197" y="879657"/>
                  <a:pt x="67272" y="863610"/>
                </a:cubicBezTo>
                <a:cubicBezTo>
                  <a:pt x="58498" y="815469"/>
                  <a:pt x="42411" y="767329"/>
                  <a:pt x="33636" y="716271"/>
                </a:cubicBezTo>
                <a:cubicBezTo>
                  <a:pt x="29249" y="690012"/>
                  <a:pt x="26324" y="663754"/>
                  <a:pt x="23399" y="634578"/>
                </a:cubicBezTo>
                <a:cubicBezTo>
                  <a:pt x="16087" y="589355"/>
                  <a:pt x="11700" y="545591"/>
                  <a:pt x="10237" y="500368"/>
                </a:cubicBezTo>
                <a:cubicBezTo>
                  <a:pt x="8775" y="472651"/>
                  <a:pt x="0" y="444934"/>
                  <a:pt x="5850" y="420134"/>
                </a:cubicBezTo>
                <a:cubicBezTo>
                  <a:pt x="61423" y="396794"/>
                  <a:pt x="121383" y="360324"/>
                  <a:pt x="191580" y="341359"/>
                </a:cubicBezTo>
                <a:cubicBezTo>
                  <a:pt x="204742" y="332606"/>
                  <a:pt x="225216" y="323854"/>
                  <a:pt x="239841" y="322395"/>
                </a:cubicBezTo>
                <a:cubicBezTo>
                  <a:pt x="283714" y="299054"/>
                  <a:pt x="337825" y="285925"/>
                  <a:pt x="390473" y="271337"/>
                </a:cubicBezTo>
                <a:cubicBezTo>
                  <a:pt x="438733" y="259666"/>
                  <a:pt x="488456" y="234867"/>
                  <a:pt x="530867" y="231949"/>
                </a:cubicBezTo>
                <a:cubicBezTo>
                  <a:pt x="542567" y="224655"/>
                  <a:pt x="558654" y="220279"/>
                  <a:pt x="574740" y="217361"/>
                </a:cubicBezTo>
                <a:cubicBezTo>
                  <a:pt x="567428" y="188185"/>
                  <a:pt x="542567" y="147339"/>
                  <a:pt x="539642" y="115245"/>
                </a:cubicBezTo>
                <a:cubicBezTo>
                  <a:pt x="536717" y="78775"/>
                  <a:pt x="558654" y="53976"/>
                  <a:pt x="576203" y="24800"/>
                </a:cubicBezTo>
                <a:cubicBezTo>
                  <a:pt x="596677" y="23341"/>
                  <a:pt x="617151" y="5835"/>
                  <a:pt x="642013" y="2918"/>
                </a:cubicBezTo>
                <a:cubicBezTo>
                  <a:pt x="672724" y="0"/>
                  <a:pt x="693198" y="10212"/>
                  <a:pt x="720985" y="20423"/>
                </a:cubicBezTo>
                <a:cubicBezTo>
                  <a:pt x="729759" y="37929"/>
                  <a:pt x="747309" y="48140"/>
                  <a:pt x="759008" y="64187"/>
                </a:cubicBezTo>
                <a:cubicBezTo>
                  <a:pt x="775095" y="90446"/>
                  <a:pt x="779483" y="125457"/>
                  <a:pt x="798494" y="151715"/>
                </a:cubicBezTo>
                <a:close/>
                <a:moveTo>
                  <a:pt x="706360" y="370535"/>
                </a:moveTo>
                <a:cubicBezTo>
                  <a:pt x="696123" y="351571"/>
                  <a:pt x="685886" y="326771"/>
                  <a:pt x="677112" y="304889"/>
                </a:cubicBezTo>
                <a:cubicBezTo>
                  <a:pt x="662487" y="271337"/>
                  <a:pt x="650788" y="236326"/>
                  <a:pt x="653712" y="199856"/>
                </a:cubicBezTo>
                <a:cubicBezTo>
                  <a:pt x="665412" y="180891"/>
                  <a:pt x="685886" y="176515"/>
                  <a:pt x="713673" y="182350"/>
                </a:cubicBezTo>
                <a:cubicBezTo>
                  <a:pt x="744384" y="224655"/>
                  <a:pt x="779483" y="307807"/>
                  <a:pt x="799957" y="367618"/>
                </a:cubicBezTo>
                <a:cubicBezTo>
                  <a:pt x="816044" y="411382"/>
                  <a:pt x="852605" y="487239"/>
                  <a:pt x="821893" y="520792"/>
                </a:cubicBezTo>
                <a:cubicBezTo>
                  <a:pt x="818969" y="523709"/>
                  <a:pt x="799957" y="541215"/>
                  <a:pt x="789720" y="542674"/>
                </a:cubicBezTo>
                <a:cubicBezTo>
                  <a:pt x="778020" y="544132"/>
                  <a:pt x="751696" y="539756"/>
                  <a:pt x="744384" y="533921"/>
                </a:cubicBezTo>
                <a:cubicBezTo>
                  <a:pt x="735609" y="528086"/>
                  <a:pt x="735609" y="514956"/>
                  <a:pt x="728297" y="509121"/>
                </a:cubicBezTo>
                <a:cubicBezTo>
                  <a:pt x="668337" y="377829"/>
                  <a:pt x="602527" y="262584"/>
                  <a:pt x="580590" y="93363"/>
                </a:cubicBezTo>
                <a:cubicBezTo>
                  <a:pt x="592290" y="71481"/>
                  <a:pt x="614226" y="59811"/>
                  <a:pt x="636163" y="48140"/>
                </a:cubicBezTo>
                <a:cubicBezTo>
                  <a:pt x="663950" y="45223"/>
                  <a:pt x="687349" y="56893"/>
                  <a:pt x="709285" y="64187"/>
                </a:cubicBezTo>
                <a:cubicBezTo>
                  <a:pt x="722447" y="84610"/>
                  <a:pt x="739997" y="100657"/>
                  <a:pt x="751696" y="122539"/>
                </a:cubicBezTo>
                <a:cubicBezTo>
                  <a:pt x="759008" y="137127"/>
                  <a:pt x="760471" y="156092"/>
                  <a:pt x="773633" y="166303"/>
                </a:cubicBezTo>
                <a:cubicBezTo>
                  <a:pt x="775095" y="160468"/>
                  <a:pt x="778020" y="166303"/>
                  <a:pt x="780945" y="163386"/>
                </a:cubicBezTo>
                <a:cubicBezTo>
                  <a:pt x="773633" y="121080"/>
                  <a:pt x="753159" y="93363"/>
                  <a:pt x="732684" y="56893"/>
                </a:cubicBezTo>
                <a:cubicBezTo>
                  <a:pt x="723910" y="52517"/>
                  <a:pt x="715135" y="45223"/>
                  <a:pt x="709285" y="35011"/>
                </a:cubicBezTo>
                <a:cubicBezTo>
                  <a:pt x="694661" y="29176"/>
                  <a:pt x="672724" y="17506"/>
                  <a:pt x="647863" y="20423"/>
                </a:cubicBezTo>
                <a:cubicBezTo>
                  <a:pt x="628851" y="23341"/>
                  <a:pt x="606914" y="33552"/>
                  <a:pt x="584978" y="40846"/>
                </a:cubicBezTo>
                <a:cubicBezTo>
                  <a:pt x="565966" y="58352"/>
                  <a:pt x="551341" y="86069"/>
                  <a:pt x="558654" y="119622"/>
                </a:cubicBezTo>
                <a:cubicBezTo>
                  <a:pt x="571816" y="148798"/>
                  <a:pt x="577665" y="185268"/>
                  <a:pt x="590827" y="215902"/>
                </a:cubicBezTo>
                <a:cubicBezTo>
                  <a:pt x="595215" y="247996"/>
                  <a:pt x="608377" y="266960"/>
                  <a:pt x="609839" y="293219"/>
                </a:cubicBezTo>
                <a:cubicBezTo>
                  <a:pt x="631776" y="344277"/>
                  <a:pt x="643475" y="399711"/>
                  <a:pt x="665412" y="447852"/>
                </a:cubicBezTo>
                <a:cubicBezTo>
                  <a:pt x="682961" y="487239"/>
                  <a:pt x="709285" y="532462"/>
                  <a:pt x="738534" y="557262"/>
                </a:cubicBezTo>
                <a:cubicBezTo>
                  <a:pt x="751696" y="557262"/>
                  <a:pt x="760471" y="564556"/>
                  <a:pt x="775095" y="566014"/>
                </a:cubicBezTo>
                <a:cubicBezTo>
                  <a:pt x="786795" y="560179"/>
                  <a:pt x="810194" y="561638"/>
                  <a:pt x="820431" y="558720"/>
                </a:cubicBezTo>
                <a:cubicBezTo>
                  <a:pt x="821893" y="551426"/>
                  <a:pt x="832131" y="548509"/>
                  <a:pt x="840905" y="544132"/>
                </a:cubicBezTo>
                <a:cubicBezTo>
                  <a:pt x="865767" y="512039"/>
                  <a:pt x="852605" y="468275"/>
                  <a:pt x="842368" y="427428"/>
                </a:cubicBezTo>
                <a:cubicBezTo>
                  <a:pt x="839443" y="415758"/>
                  <a:pt x="840905" y="405546"/>
                  <a:pt x="836518" y="395335"/>
                </a:cubicBezTo>
                <a:cubicBezTo>
                  <a:pt x="821893" y="350112"/>
                  <a:pt x="798494" y="299054"/>
                  <a:pt x="783870" y="264043"/>
                </a:cubicBezTo>
                <a:cubicBezTo>
                  <a:pt x="773633" y="237784"/>
                  <a:pt x="760471" y="212985"/>
                  <a:pt x="747309" y="192562"/>
                </a:cubicBezTo>
                <a:cubicBezTo>
                  <a:pt x="742921" y="182350"/>
                  <a:pt x="737072" y="170680"/>
                  <a:pt x="732684" y="166303"/>
                </a:cubicBezTo>
                <a:cubicBezTo>
                  <a:pt x="704898" y="135668"/>
                  <a:pt x="658100" y="157550"/>
                  <a:pt x="634701" y="182350"/>
                </a:cubicBezTo>
                <a:cubicBezTo>
                  <a:pt x="621539" y="233408"/>
                  <a:pt x="643475" y="277172"/>
                  <a:pt x="661025" y="320936"/>
                </a:cubicBezTo>
                <a:cubicBezTo>
                  <a:pt x="666874" y="338442"/>
                  <a:pt x="677112" y="357406"/>
                  <a:pt x="687349" y="373453"/>
                </a:cubicBezTo>
                <a:cubicBezTo>
                  <a:pt x="697586" y="389500"/>
                  <a:pt x="704898" y="415758"/>
                  <a:pt x="722447" y="412840"/>
                </a:cubicBezTo>
                <a:cubicBezTo>
                  <a:pt x="728297" y="399711"/>
                  <a:pt x="713673" y="385123"/>
                  <a:pt x="706360" y="370535"/>
                </a:cubicBezTo>
                <a:close/>
                <a:moveTo>
                  <a:pt x="732684" y="121080"/>
                </a:moveTo>
                <a:cubicBezTo>
                  <a:pt x="725372" y="106492"/>
                  <a:pt x="709285" y="84610"/>
                  <a:pt x="699048" y="77316"/>
                </a:cubicBezTo>
                <a:cubicBezTo>
                  <a:pt x="684424" y="68564"/>
                  <a:pt x="655175" y="59811"/>
                  <a:pt x="640550" y="64187"/>
                </a:cubicBezTo>
                <a:cubicBezTo>
                  <a:pt x="631776" y="67105"/>
                  <a:pt x="625926" y="77316"/>
                  <a:pt x="618614" y="81693"/>
                </a:cubicBezTo>
                <a:cubicBezTo>
                  <a:pt x="609839" y="86069"/>
                  <a:pt x="598140" y="87528"/>
                  <a:pt x="595215" y="99198"/>
                </a:cubicBezTo>
                <a:cubicBezTo>
                  <a:pt x="592290" y="109410"/>
                  <a:pt x="595215" y="128374"/>
                  <a:pt x="596677" y="137127"/>
                </a:cubicBezTo>
                <a:cubicBezTo>
                  <a:pt x="601064" y="161927"/>
                  <a:pt x="612764" y="188185"/>
                  <a:pt x="620076" y="208608"/>
                </a:cubicBezTo>
                <a:cubicBezTo>
                  <a:pt x="617151" y="164844"/>
                  <a:pt x="659562" y="140045"/>
                  <a:pt x="694661" y="138586"/>
                </a:cubicBezTo>
                <a:cubicBezTo>
                  <a:pt x="719522" y="138586"/>
                  <a:pt x="734147" y="156092"/>
                  <a:pt x="750234" y="166303"/>
                </a:cubicBezTo>
                <a:cubicBezTo>
                  <a:pt x="742921" y="147339"/>
                  <a:pt x="744384" y="138586"/>
                  <a:pt x="732684" y="121080"/>
                </a:cubicBezTo>
                <a:close/>
                <a:moveTo>
                  <a:pt x="1058809" y="121080"/>
                </a:moveTo>
                <a:cubicBezTo>
                  <a:pt x="1041260" y="129833"/>
                  <a:pt x="1016398" y="125457"/>
                  <a:pt x="992999" y="128374"/>
                </a:cubicBezTo>
                <a:cubicBezTo>
                  <a:pt x="971063" y="131292"/>
                  <a:pt x="949126" y="141504"/>
                  <a:pt x="931577" y="142962"/>
                </a:cubicBezTo>
                <a:cubicBezTo>
                  <a:pt x="921340" y="144421"/>
                  <a:pt x="912565" y="141504"/>
                  <a:pt x="902328" y="142962"/>
                </a:cubicBezTo>
                <a:cubicBezTo>
                  <a:pt x="852605" y="151715"/>
                  <a:pt x="810194" y="172138"/>
                  <a:pt x="760471" y="185268"/>
                </a:cubicBezTo>
                <a:cubicBezTo>
                  <a:pt x="785332" y="218820"/>
                  <a:pt x="805807" y="280090"/>
                  <a:pt x="827743" y="328230"/>
                </a:cubicBezTo>
                <a:cubicBezTo>
                  <a:pt x="845293" y="401170"/>
                  <a:pt x="890628" y="487239"/>
                  <a:pt x="862842" y="555803"/>
                </a:cubicBezTo>
                <a:cubicBezTo>
                  <a:pt x="840905" y="573308"/>
                  <a:pt x="807269" y="573308"/>
                  <a:pt x="776558" y="584979"/>
                </a:cubicBezTo>
                <a:cubicBezTo>
                  <a:pt x="772170" y="582061"/>
                  <a:pt x="764858" y="580602"/>
                  <a:pt x="760471" y="577685"/>
                </a:cubicBezTo>
                <a:cubicBezTo>
                  <a:pt x="720985" y="576226"/>
                  <a:pt x="700511" y="542674"/>
                  <a:pt x="685886" y="514956"/>
                </a:cubicBezTo>
                <a:cubicBezTo>
                  <a:pt x="640550" y="433264"/>
                  <a:pt x="603989" y="319477"/>
                  <a:pt x="580590" y="231949"/>
                </a:cubicBezTo>
                <a:cubicBezTo>
                  <a:pt x="561578" y="234867"/>
                  <a:pt x="544029" y="242161"/>
                  <a:pt x="529405" y="246537"/>
                </a:cubicBezTo>
                <a:cubicBezTo>
                  <a:pt x="503081" y="253831"/>
                  <a:pt x="486994" y="259666"/>
                  <a:pt x="467982" y="264043"/>
                </a:cubicBezTo>
                <a:cubicBezTo>
                  <a:pt x="450433" y="268419"/>
                  <a:pt x="434346" y="275713"/>
                  <a:pt x="418259" y="281548"/>
                </a:cubicBezTo>
                <a:cubicBezTo>
                  <a:pt x="386085" y="291760"/>
                  <a:pt x="352449" y="296136"/>
                  <a:pt x="320275" y="306348"/>
                </a:cubicBezTo>
                <a:cubicBezTo>
                  <a:pt x="299801" y="312183"/>
                  <a:pt x="280789" y="323854"/>
                  <a:pt x="261777" y="331148"/>
                </a:cubicBezTo>
                <a:cubicBezTo>
                  <a:pt x="209129" y="351571"/>
                  <a:pt x="156481" y="366159"/>
                  <a:pt x="105296" y="393876"/>
                </a:cubicBezTo>
                <a:cubicBezTo>
                  <a:pt x="76047" y="395335"/>
                  <a:pt x="54110" y="421593"/>
                  <a:pt x="23399" y="427428"/>
                </a:cubicBezTo>
                <a:cubicBezTo>
                  <a:pt x="21937" y="510580"/>
                  <a:pt x="29249" y="595190"/>
                  <a:pt x="45336" y="688554"/>
                </a:cubicBezTo>
                <a:cubicBezTo>
                  <a:pt x="51186" y="723565"/>
                  <a:pt x="67272" y="757117"/>
                  <a:pt x="71660" y="795046"/>
                </a:cubicBezTo>
                <a:cubicBezTo>
                  <a:pt x="78972" y="850481"/>
                  <a:pt x="89209" y="904456"/>
                  <a:pt x="105296" y="958432"/>
                </a:cubicBezTo>
                <a:cubicBezTo>
                  <a:pt x="121383" y="1013866"/>
                  <a:pt x="131620" y="1070759"/>
                  <a:pt x="149169" y="1121817"/>
                </a:cubicBezTo>
                <a:cubicBezTo>
                  <a:pt x="162331" y="1164123"/>
                  <a:pt x="179881" y="1206428"/>
                  <a:pt x="195967" y="1244357"/>
                </a:cubicBezTo>
                <a:cubicBezTo>
                  <a:pt x="210592" y="1279368"/>
                  <a:pt x="223754" y="1310003"/>
                  <a:pt x="235453" y="1342096"/>
                </a:cubicBezTo>
                <a:cubicBezTo>
                  <a:pt x="257390" y="1400448"/>
                  <a:pt x="280789" y="1458800"/>
                  <a:pt x="310038" y="1506941"/>
                </a:cubicBezTo>
                <a:cubicBezTo>
                  <a:pt x="391935" y="1435459"/>
                  <a:pt x="501618" y="1398989"/>
                  <a:pt x="598140" y="1356684"/>
                </a:cubicBezTo>
                <a:cubicBezTo>
                  <a:pt x="701973" y="1311461"/>
                  <a:pt x="824818" y="1296873"/>
                  <a:pt x="938889" y="1269156"/>
                </a:cubicBezTo>
                <a:cubicBezTo>
                  <a:pt x="991537" y="1256027"/>
                  <a:pt x="1031023" y="1242898"/>
                  <a:pt x="1074896" y="1229769"/>
                </a:cubicBezTo>
                <a:cubicBezTo>
                  <a:pt x="1121694" y="1215181"/>
                  <a:pt x="1169955" y="1204969"/>
                  <a:pt x="1213828" y="1187463"/>
                </a:cubicBezTo>
                <a:cubicBezTo>
                  <a:pt x="1257702" y="1171417"/>
                  <a:pt x="1297188" y="1149535"/>
                  <a:pt x="1339599" y="1137864"/>
                </a:cubicBezTo>
                <a:cubicBezTo>
                  <a:pt x="1355685" y="1120359"/>
                  <a:pt x="1390784" y="1114523"/>
                  <a:pt x="1411258" y="1104312"/>
                </a:cubicBezTo>
                <a:cubicBezTo>
                  <a:pt x="1403946" y="1072218"/>
                  <a:pt x="1380547" y="1051795"/>
                  <a:pt x="1364460" y="1024078"/>
                </a:cubicBezTo>
                <a:cubicBezTo>
                  <a:pt x="1346911" y="989067"/>
                  <a:pt x="1326437" y="958432"/>
                  <a:pt x="1311812" y="926338"/>
                </a:cubicBezTo>
                <a:cubicBezTo>
                  <a:pt x="1279638" y="851939"/>
                  <a:pt x="1248927" y="780458"/>
                  <a:pt x="1225528" y="704600"/>
                </a:cubicBezTo>
                <a:cubicBezTo>
                  <a:pt x="1213828" y="669589"/>
                  <a:pt x="1199204" y="636037"/>
                  <a:pt x="1190429" y="601026"/>
                </a:cubicBezTo>
                <a:cubicBezTo>
                  <a:pt x="1180192" y="561638"/>
                  <a:pt x="1175805" y="519333"/>
                  <a:pt x="1168493" y="477028"/>
                </a:cubicBezTo>
                <a:cubicBezTo>
                  <a:pt x="1162643" y="439099"/>
                  <a:pt x="1152406" y="399711"/>
                  <a:pt x="1145094" y="358865"/>
                </a:cubicBezTo>
                <a:cubicBezTo>
                  <a:pt x="1129007" y="275713"/>
                  <a:pt x="1140706" y="194020"/>
                  <a:pt x="1114382" y="115245"/>
                </a:cubicBezTo>
                <a:cubicBezTo>
                  <a:pt x="1112920" y="115245"/>
                  <a:pt x="1111457" y="115245"/>
                  <a:pt x="1109995" y="115245"/>
                </a:cubicBezTo>
                <a:cubicBezTo>
                  <a:pt x="1083671" y="118163"/>
                  <a:pt x="1079284" y="125457"/>
                  <a:pt x="1058809" y="121080"/>
                </a:cubicBezTo>
                <a:close/>
                <a:moveTo>
                  <a:pt x="770708" y="528086"/>
                </a:moveTo>
                <a:cubicBezTo>
                  <a:pt x="780945" y="529544"/>
                  <a:pt x="799957" y="520792"/>
                  <a:pt x="798494" y="516415"/>
                </a:cubicBezTo>
                <a:cubicBezTo>
                  <a:pt x="816044" y="506204"/>
                  <a:pt x="818969" y="479945"/>
                  <a:pt x="817506" y="459522"/>
                </a:cubicBezTo>
                <a:cubicBezTo>
                  <a:pt x="779483" y="370535"/>
                  <a:pt x="756083" y="269878"/>
                  <a:pt x="703436" y="199856"/>
                </a:cubicBezTo>
                <a:cubicBezTo>
                  <a:pt x="685886" y="196938"/>
                  <a:pt x="675649" y="194020"/>
                  <a:pt x="669799" y="204232"/>
                </a:cubicBezTo>
                <a:cubicBezTo>
                  <a:pt x="675649" y="204232"/>
                  <a:pt x="669799" y="205691"/>
                  <a:pt x="669799" y="205691"/>
                </a:cubicBezTo>
                <a:cubicBezTo>
                  <a:pt x="662487" y="255290"/>
                  <a:pt x="688811" y="281548"/>
                  <a:pt x="700511" y="319477"/>
                </a:cubicBezTo>
                <a:cubicBezTo>
                  <a:pt x="704898" y="334065"/>
                  <a:pt x="709285" y="338442"/>
                  <a:pt x="713673" y="350112"/>
                </a:cubicBezTo>
                <a:cubicBezTo>
                  <a:pt x="715135" y="354488"/>
                  <a:pt x="715135" y="360324"/>
                  <a:pt x="716597" y="364700"/>
                </a:cubicBezTo>
                <a:cubicBezTo>
                  <a:pt x="728297" y="388041"/>
                  <a:pt x="761933" y="407005"/>
                  <a:pt x="735609" y="430346"/>
                </a:cubicBezTo>
                <a:cubicBezTo>
                  <a:pt x="728297" y="427428"/>
                  <a:pt x="716597" y="433264"/>
                  <a:pt x="707823" y="434722"/>
                </a:cubicBezTo>
                <a:cubicBezTo>
                  <a:pt x="725372" y="459522"/>
                  <a:pt x="738534" y="523709"/>
                  <a:pt x="770708" y="528086"/>
                </a:cubicBezTo>
                <a:close/>
              </a:path>
            </a:pathLst>
          </a:custGeom>
          <a:solidFill>
            <a:srgbClr val="4874CB"/>
          </a:solidFill>
          <a:ln/>
        </p:spPr>
      </p:sp>
      <p:sp>
        <p:nvSpPr>
          <p:cNvPr id="8" name="Text 5"/>
          <p:cNvSpPr/>
          <p:nvPr/>
        </p:nvSpPr>
        <p:spPr>
          <a:xfrm rot="420000">
            <a:off x="901700" y="1741805"/>
            <a:ext cx="1433195" cy="1525905"/>
          </a:xfrm>
          <a:prstGeom prst="rect">
            <a:avLst/>
          </a:prstGeom>
          <a:noFill/>
          <a:ln/>
        </p:spPr>
        <p:txBody>
          <a:bodyPr wrap="square" lIns="45720" tIns="91440" rIns="91440" bIns="45720" rtlCol="0" anchor="t"/>
          <a:lstStyle/>
          <a:p>
            <a:pPr>
              <a:lnSpc>
                <a:spcPct val="100000"/>
              </a:lnSpc>
            </a:pPr>
            <a:endParaRPr lang="en-US" sz="1600" dirty="0"/>
          </a:p>
        </p:txBody>
      </p:sp>
      <p:sp>
        <p:nvSpPr>
          <p:cNvPr id="9" name="Shape 6"/>
          <p:cNvSpPr/>
          <p:nvPr/>
        </p:nvSpPr>
        <p:spPr>
          <a:xfrm rot="420000">
            <a:off x="901700" y="3377565"/>
            <a:ext cx="1433195" cy="1525905"/>
          </a:xfrm>
          <a:custGeom>
            <a:avLst/>
            <a:gdLst/>
            <a:ahLst/>
            <a:cxnLst/>
            <a:rect l="l" t="t" r="r" b="b"/>
            <a:pathLst>
              <a:path w="1433195" h="1525905">
                <a:moveTo>
                  <a:pt x="798494" y="151715"/>
                </a:moveTo>
                <a:cubicBezTo>
                  <a:pt x="836518" y="144421"/>
                  <a:pt x="880391" y="129833"/>
                  <a:pt x="922802" y="119622"/>
                </a:cubicBezTo>
                <a:cubicBezTo>
                  <a:pt x="934502" y="116704"/>
                  <a:pt x="947664" y="118163"/>
                  <a:pt x="959363" y="116704"/>
                </a:cubicBezTo>
                <a:cubicBezTo>
                  <a:pt x="963751" y="116704"/>
                  <a:pt x="968138" y="112328"/>
                  <a:pt x="973988" y="112328"/>
                </a:cubicBezTo>
                <a:cubicBezTo>
                  <a:pt x="985687" y="109410"/>
                  <a:pt x="998849" y="113786"/>
                  <a:pt x="1010549" y="112328"/>
                </a:cubicBezTo>
                <a:cubicBezTo>
                  <a:pt x="1026636" y="109410"/>
                  <a:pt x="1048572" y="100657"/>
                  <a:pt x="1066122" y="97740"/>
                </a:cubicBezTo>
                <a:cubicBezTo>
                  <a:pt x="1088058" y="93363"/>
                  <a:pt x="1109995" y="96281"/>
                  <a:pt x="1131932" y="100657"/>
                </a:cubicBezTo>
                <a:cubicBezTo>
                  <a:pt x="1139244" y="142962"/>
                  <a:pt x="1155331" y="211526"/>
                  <a:pt x="1148018" y="245078"/>
                </a:cubicBezTo>
                <a:cubicBezTo>
                  <a:pt x="1155331" y="294678"/>
                  <a:pt x="1152406" y="342818"/>
                  <a:pt x="1167030" y="379288"/>
                </a:cubicBezTo>
                <a:cubicBezTo>
                  <a:pt x="1174342" y="433264"/>
                  <a:pt x="1184580" y="491616"/>
                  <a:pt x="1193354" y="545591"/>
                </a:cubicBezTo>
                <a:cubicBezTo>
                  <a:pt x="1203591" y="602484"/>
                  <a:pt x="1224066" y="652084"/>
                  <a:pt x="1241615" y="700224"/>
                </a:cubicBezTo>
                <a:cubicBezTo>
                  <a:pt x="1263552" y="761494"/>
                  <a:pt x="1282563" y="821305"/>
                  <a:pt x="1308887" y="876739"/>
                </a:cubicBezTo>
                <a:cubicBezTo>
                  <a:pt x="1343986" y="948220"/>
                  <a:pt x="1392247" y="1013866"/>
                  <a:pt x="1422958" y="1089724"/>
                </a:cubicBezTo>
                <a:cubicBezTo>
                  <a:pt x="1431733" y="1097018"/>
                  <a:pt x="1437582" y="1107229"/>
                  <a:pt x="1433195" y="1115982"/>
                </a:cubicBezTo>
                <a:cubicBezTo>
                  <a:pt x="1430270" y="1123276"/>
                  <a:pt x="1420033" y="1123276"/>
                  <a:pt x="1411258" y="1127653"/>
                </a:cubicBezTo>
                <a:cubicBezTo>
                  <a:pt x="1398096" y="1133488"/>
                  <a:pt x="1382009" y="1145158"/>
                  <a:pt x="1362998" y="1150993"/>
                </a:cubicBezTo>
                <a:cubicBezTo>
                  <a:pt x="1327899" y="1162664"/>
                  <a:pt x="1291338" y="1178711"/>
                  <a:pt x="1265014" y="1193299"/>
                </a:cubicBezTo>
                <a:cubicBezTo>
                  <a:pt x="1251852" y="1200593"/>
                  <a:pt x="1226990" y="1203510"/>
                  <a:pt x="1215291" y="1215181"/>
                </a:cubicBezTo>
                <a:cubicBezTo>
                  <a:pt x="1153868" y="1222475"/>
                  <a:pt x="1066122" y="1254568"/>
                  <a:pt x="995924" y="1270615"/>
                </a:cubicBezTo>
                <a:cubicBezTo>
                  <a:pt x="990075" y="1270615"/>
                  <a:pt x="991537" y="1276450"/>
                  <a:pt x="988612" y="1277909"/>
                </a:cubicBezTo>
                <a:cubicBezTo>
                  <a:pt x="968138" y="1274991"/>
                  <a:pt x="947664" y="1283744"/>
                  <a:pt x="925727" y="1286662"/>
                </a:cubicBezTo>
                <a:cubicBezTo>
                  <a:pt x="827743" y="1304167"/>
                  <a:pt x="725372" y="1315838"/>
                  <a:pt x="633238" y="1356684"/>
                </a:cubicBezTo>
                <a:cubicBezTo>
                  <a:pt x="570353" y="1384401"/>
                  <a:pt x="504543" y="1404825"/>
                  <a:pt x="448970" y="1432542"/>
                </a:cubicBezTo>
                <a:cubicBezTo>
                  <a:pt x="393397" y="1460259"/>
                  <a:pt x="348062" y="1498188"/>
                  <a:pt x="301263" y="1525905"/>
                </a:cubicBezTo>
                <a:cubicBezTo>
                  <a:pt x="291026" y="1512776"/>
                  <a:pt x="286639" y="1495270"/>
                  <a:pt x="279327" y="1479223"/>
                </a:cubicBezTo>
                <a:cubicBezTo>
                  <a:pt x="270552" y="1460259"/>
                  <a:pt x="258853" y="1438377"/>
                  <a:pt x="248615" y="1416495"/>
                </a:cubicBezTo>
                <a:cubicBezTo>
                  <a:pt x="244228" y="1407742"/>
                  <a:pt x="242766" y="1396072"/>
                  <a:pt x="239841" y="1387319"/>
                </a:cubicBezTo>
                <a:cubicBezTo>
                  <a:pt x="214979" y="1327508"/>
                  <a:pt x="190118" y="1263321"/>
                  <a:pt x="163794" y="1197675"/>
                </a:cubicBezTo>
                <a:cubicBezTo>
                  <a:pt x="159406" y="1188922"/>
                  <a:pt x="153557" y="1180169"/>
                  <a:pt x="150632" y="1172875"/>
                </a:cubicBezTo>
                <a:cubicBezTo>
                  <a:pt x="149169" y="1167040"/>
                  <a:pt x="150632" y="1158287"/>
                  <a:pt x="149169" y="1152452"/>
                </a:cubicBezTo>
                <a:cubicBezTo>
                  <a:pt x="136007" y="1111606"/>
                  <a:pt x="119920" y="1064924"/>
                  <a:pt x="106758" y="1019701"/>
                </a:cubicBezTo>
                <a:cubicBezTo>
                  <a:pt x="99446" y="996361"/>
                  <a:pt x="92134" y="971561"/>
                  <a:pt x="84822" y="948220"/>
                </a:cubicBezTo>
                <a:cubicBezTo>
                  <a:pt x="80434" y="935091"/>
                  <a:pt x="74585" y="921962"/>
                  <a:pt x="71660" y="908833"/>
                </a:cubicBezTo>
                <a:cubicBezTo>
                  <a:pt x="68735" y="894245"/>
                  <a:pt x="70197" y="879657"/>
                  <a:pt x="67272" y="863610"/>
                </a:cubicBezTo>
                <a:cubicBezTo>
                  <a:pt x="58498" y="815469"/>
                  <a:pt x="42411" y="767329"/>
                  <a:pt x="33636" y="716271"/>
                </a:cubicBezTo>
                <a:cubicBezTo>
                  <a:pt x="29249" y="690012"/>
                  <a:pt x="26324" y="663754"/>
                  <a:pt x="23399" y="634578"/>
                </a:cubicBezTo>
                <a:cubicBezTo>
                  <a:pt x="16087" y="589355"/>
                  <a:pt x="11700" y="545591"/>
                  <a:pt x="10237" y="500368"/>
                </a:cubicBezTo>
                <a:cubicBezTo>
                  <a:pt x="8775" y="472651"/>
                  <a:pt x="0" y="444934"/>
                  <a:pt x="5850" y="420134"/>
                </a:cubicBezTo>
                <a:cubicBezTo>
                  <a:pt x="61423" y="396794"/>
                  <a:pt x="121383" y="360324"/>
                  <a:pt x="191580" y="341359"/>
                </a:cubicBezTo>
                <a:cubicBezTo>
                  <a:pt x="204742" y="332606"/>
                  <a:pt x="225216" y="323854"/>
                  <a:pt x="239841" y="322395"/>
                </a:cubicBezTo>
                <a:cubicBezTo>
                  <a:pt x="283714" y="299054"/>
                  <a:pt x="337825" y="285925"/>
                  <a:pt x="390473" y="271337"/>
                </a:cubicBezTo>
                <a:cubicBezTo>
                  <a:pt x="438733" y="259666"/>
                  <a:pt x="488456" y="234867"/>
                  <a:pt x="530867" y="231949"/>
                </a:cubicBezTo>
                <a:cubicBezTo>
                  <a:pt x="542567" y="224655"/>
                  <a:pt x="558654" y="220279"/>
                  <a:pt x="574740" y="217361"/>
                </a:cubicBezTo>
                <a:cubicBezTo>
                  <a:pt x="567428" y="188185"/>
                  <a:pt x="542567" y="147339"/>
                  <a:pt x="539642" y="115245"/>
                </a:cubicBezTo>
                <a:cubicBezTo>
                  <a:pt x="536717" y="78775"/>
                  <a:pt x="558654" y="53976"/>
                  <a:pt x="576203" y="24800"/>
                </a:cubicBezTo>
                <a:cubicBezTo>
                  <a:pt x="596677" y="23341"/>
                  <a:pt x="617151" y="5835"/>
                  <a:pt x="642013" y="2918"/>
                </a:cubicBezTo>
                <a:cubicBezTo>
                  <a:pt x="672724" y="0"/>
                  <a:pt x="693198" y="10212"/>
                  <a:pt x="720985" y="20423"/>
                </a:cubicBezTo>
                <a:cubicBezTo>
                  <a:pt x="729759" y="37929"/>
                  <a:pt x="747309" y="48140"/>
                  <a:pt x="759008" y="64187"/>
                </a:cubicBezTo>
                <a:cubicBezTo>
                  <a:pt x="775095" y="90446"/>
                  <a:pt x="779483" y="125457"/>
                  <a:pt x="798494" y="151715"/>
                </a:cubicBezTo>
                <a:close/>
                <a:moveTo>
                  <a:pt x="706360" y="370535"/>
                </a:moveTo>
                <a:cubicBezTo>
                  <a:pt x="696123" y="351571"/>
                  <a:pt x="685886" y="326771"/>
                  <a:pt x="677112" y="304889"/>
                </a:cubicBezTo>
                <a:cubicBezTo>
                  <a:pt x="662487" y="271337"/>
                  <a:pt x="650788" y="236326"/>
                  <a:pt x="653712" y="199856"/>
                </a:cubicBezTo>
                <a:cubicBezTo>
                  <a:pt x="665412" y="180891"/>
                  <a:pt x="685886" y="176515"/>
                  <a:pt x="713673" y="182350"/>
                </a:cubicBezTo>
                <a:cubicBezTo>
                  <a:pt x="744384" y="224655"/>
                  <a:pt x="779483" y="307807"/>
                  <a:pt x="799957" y="367618"/>
                </a:cubicBezTo>
                <a:cubicBezTo>
                  <a:pt x="816044" y="411382"/>
                  <a:pt x="852605" y="487239"/>
                  <a:pt x="821893" y="520792"/>
                </a:cubicBezTo>
                <a:cubicBezTo>
                  <a:pt x="818969" y="523709"/>
                  <a:pt x="799957" y="541215"/>
                  <a:pt x="789720" y="542674"/>
                </a:cubicBezTo>
                <a:cubicBezTo>
                  <a:pt x="778020" y="544132"/>
                  <a:pt x="751696" y="539756"/>
                  <a:pt x="744384" y="533921"/>
                </a:cubicBezTo>
                <a:cubicBezTo>
                  <a:pt x="735609" y="528086"/>
                  <a:pt x="735609" y="514956"/>
                  <a:pt x="728297" y="509121"/>
                </a:cubicBezTo>
                <a:cubicBezTo>
                  <a:pt x="668337" y="377829"/>
                  <a:pt x="602527" y="262584"/>
                  <a:pt x="580590" y="93363"/>
                </a:cubicBezTo>
                <a:cubicBezTo>
                  <a:pt x="592290" y="71481"/>
                  <a:pt x="614226" y="59811"/>
                  <a:pt x="636163" y="48140"/>
                </a:cubicBezTo>
                <a:cubicBezTo>
                  <a:pt x="663950" y="45223"/>
                  <a:pt x="687349" y="56893"/>
                  <a:pt x="709285" y="64187"/>
                </a:cubicBezTo>
                <a:cubicBezTo>
                  <a:pt x="722447" y="84610"/>
                  <a:pt x="739997" y="100657"/>
                  <a:pt x="751696" y="122539"/>
                </a:cubicBezTo>
                <a:cubicBezTo>
                  <a:pt x="759008" y="137127"/>
                  <a:pt x="760471" y="156092"/>
                  <a:pt x="773633" y="166303"/>
                </a:cubicBezTo>
                <a:cubicBezTo>
                  <a:pt x="775095" y="160468"/>
                  <a:pt x="778020" y="166303"/>
                  <a:pt x="780945" y="163386"/>
                </a:cubicBezTo>
                <a:cubicBezTo>
                  <a:pt x="773633" y="121080"/>
                  <a:pt x="753159" y="93363"/>
                  <a:pt x="732684" y="56893"/>
                </a:cubicBezTo>
                <a:cubicBezTo>
                  <a:pt x="723910" y="52517"/>
                  <a:pt x="715135" y="45223"/>
                  <a:pt x="709285" y="35011"/>
                </a:cubicBezTo>
                <a:cubicBezTo>
                  <a:pt x="694661" y="29176"/>
                  <a:pt x="672724" y="17506"/>
                  <a:pt x="647863" y="20423"/>
                </a:cubicBezTo>
                <a:cubicBezTo>
                  <a:pt x="628851" y="23341"/>
                  <a:pt x="606914" y="33552"/>
                  <a:pt x="584978" y="40846"/>
                </a:cubicBezTo>
                <a:cubicBezTo>
                  <a:pt x="565966" y="58352"/>
                  <a:pt x="551341" y="86069"/>
                  <a:pt x="558654" y="119622"/>
                </a:cubicBezTo>
                <a:cubicBezTo>
                  <a:pt x="571816" y="148798"/>
                  <a:pt x="577665" y="185268"/>
                  <a:pt x="590827" y="215902"/>
                </a:cubicBezTo>
                <a:cubicBezTo>
                  <a:pt x="595215" y="247996"/>
                  <a:pt x="608377" y="266960"/>
                  <a:pt x="609839" y="293219"/>
                </a:cubicBezTo>
                <a:cubicBezTo>
                  <a:pt x="631776" y="344277"/>
                  <a:pt x="643475" y="399711"/>
                  <a:pt x="665412" y="447852"/>
                </a:cubicBezTo>
                <a:cubicBezTo>
                  <a:pt x="682961" y="487239"/>
                  <a:pt x="709285" y="532462"/>
                  <a:pt x="738534" y="557262"/>
                </a:cubicBezTo>
                <a:cubicBezTo>
                  <a:pt x="751696" y="557262"/>
                  <a:pt x="760471" y="564556"/>
                  <a:pt x="775095" y="566014"/>
                </a:cubicBezTo>
                <a:cubicBezTo>
                  <a:pt x="786795" y="560179"/>
                  <a:pt x="810194" y="561638"/>
                  <a:pt x="820431" y="558720"/>
                </a:cubicBezTo>
                <a:cubicBezTo>
                  <a:pt x="821893" y="551426"/>
                  <a:pt x="832131" y="548509"/>
                  <a:pt x="840905" y="544132"/>
                </a:cubicBezTo>
                <a:cubicBezTo>
                  <a:pt x="865767" y="512039"/>
                  <a:pt x="852605" y="468275"/>
                  <a:pt x="842368" y="427428"/>
                </a:cubicBezTo>
                <a:cubicBezTo>
                  <a:pt x="839443" y="415758"/>
                  <a:pt x="840905" y="405546"/>
                  <a:pt x="836518" y="395335"/>
                </a:cubicBezTo>
                <a:cubicBezTo>
                  <a:pt x="821893" y="350112"/>
                  <a:pt x="798494" y="299054"/>
                  <a:pt x="783870" y="264043"/>
                </a:cubicBezTo>
                <a:cubicBezTo>
                  <a:pt x="773633" y="237784"/>
                  <a:pt x="760471" y="212985"/>
                  <a:pt x="747309" y="192562"/>
                </a:cubicBezTo>
                <a:cubicBezTo>
                  <a:pt x="742921" y="182350"/>
                  <a:pt x="737072" y="170680"/>
                  <a:pt x="732684" y="166303"/>
                </a:cubicBezTo>
                <a:cubicBezTo>
                  <a:pt x="704898" y="135668"/>
                  <a:pt x="658100" y="157550"/>
                  <a:pt x="634701" y="182350"/>
                </a:cubicBezTo>
                <a:cubicBezTo>
                  <a:pt x="621539" y="233408"/>
                  <a:pt x="643475" y="277172"/>
                  <a:pt x="661025" y="320936"/>
                </a:cubicBezTo>
                <a:cubicBezTo>
                  <a:pt x="666874" y="338442"/>
                  <a:pt x="677112" y="357406"/>
                  <a:pt x="687349" y="373453"/>
                </a:cubicBezTo>
                <a:cubicBezTo>
                  <a:pt x="697586" y="389500"/>
                  <a:pt x="704898" y="415758"/>
                  <a:pt x="722447" y="412840"/>
                </a:cubicBezTo>
                <a:cubicBezTo>
                  <a:pt x="728297" y="399711"/>
                  <a:pt x="713673" y="385123"/>
                  <a:pt x="706360" y="370535"/>
                </a:cubicBezTo>
                <a:close/>
                <a:moveTo>
                  <a:pt x="732684" y="121080"/>
                </a:moveTo>
                <a:cubicBezTo>
                  <a:pt x="725372" y="106492"/>
                  <a:pt x="709285" y="84610"/>
                  <a:pt x="699048" y="77316"/>
                </a:cubicBezTo>
                <a:cubicBezTo>
                  <a:pt x="684424" y="68564"/>
                  <a:pt x="655175" y="59811"/>
                  <a:pt x="640550" y="64187"/>
                </a:cubicBezTo>
                <a:cubicBezTo>
                  <a:pt x="631776" y="67105"/>
                  <a:pt x="625926" y="77316"/>
                  <a:pt x="618614" y="81693"/>
                </a:cubicBezTo>
                <a:cubicBezTo>
                  <a:pt x="609839" y="86069"/>
                  <a:pt x="598140" y="87528"/>
                  <a:pt x="595215" y="99198"/>
                </a:cubicBezTo>
                <a:cubicBezTo>
                  <a:pt x="592290" y="109410"/>
                  <a:pt x="595215" y="128374"/>
                  <a:pt x="596677" y="137127"/>
                </a:cubicBezTo>
                <a:cubicBezTo>
                  <a:pt x="601064" y="161927"/>
                  <a:pt x="612764" y="188185"/>
                  <a:pt x="620076" y="208608"/>
                </a:cubicBezTo>
                <a:cubicBezTo>
                  <a:pt x="617151" y="164844"/>
                  <a:pt x="659562" y="140045"/>
                  <a:pt x="694661" y="138586"/>
                </a:cubicBezTo>
                <a:cubicBezTo>
                  <a:pt x="719522" y="138586"/>
                  <a:pt x="734147" y="156092"/>
                  <a:pt x="750234" y="166303"/>
                </a:cubicBezTo>
                <a:cubicBezTo>
                  <a:pt x="742921" y="147339"/>
                  <a:pt x="744384" y="138586"/>
                  <a:pt x="732684" y="121080"/>
                </a:cubicBezTo>
                <a:close/>
                <a:moveTo>
                  <a:pt x="1058809" y="121080"/>
                </a:moveTo>
                <a:cubicBezTo>
                  <a:pt x="1041260" y="129833"/>
                  <a:pt x="1016398" y="125457"/>
                  <a:pt x="992999" y="128374"/>
                </a:cubicBezTo>
                <a:cubicBezTo>
                  <a:pt x="971063" y="131292"/>
                  <a:pt x="949126" y="141504"/>
                  <a:pt x="931577" y="142962"/>
                </a:cubicBezTo>
                <a:cubicBezTo>
                  <a:pt x="921340" y="144421"/>
                  <a:pt x="912565" y="141504"/>
                  <a:pt x="902328" y="142962"/>
                </a:cubicBezTo>
                <a:cubicBezTo>
                  <a:pt x="852605" y="151715"/>
                  <a:pt x="810194" y="172138"/>
                  <a:pt x="760471" y="185268"/>
                </a:cubicBezTo>
                <a:cubicBezTo>
                  <a:pt x="785332" y="218820"/>
                  <a:pt x="805807" y="280090"/>
                  <a:pt x="827743" y="328230"/>
                </a:cubicBezTo>
                <a:cubicBezTo>
                  <a:pt x="845293" y="401170"/>
                  <a:pt x="890628" y="487239"/>
                  <a:pt x="862842" y="555803"/>
                </a:cubicBezTo>
                <a:cubicBezTo>
                  <a:pt x="840905" y="573308"/>
                  <a:pt x="807269" y="573308"/>
                  <a:pt x="776558" y="584979"/>
                </a:cubicBezTo>
                <a:cubicBezTo>
                  <a:pt x="772170" y="582061"/>
                  <a:pt x="764858" y="580602"/>
                  <a:pt x="760471" y="577685"/>
                </a:cubicBezTo>
                <a:cubicBezTo>
                  <a:pt x="720985" y="576226"/>
                  <a:pt x="700511" y="542674"/>
                  <a:pt x="685886" y="514956"/>
                </a:cubicBezTo>
                <a:cubicBezTo>
                  <a:pt x="640550" y="433264"/>
                  <a:pt x="603989" y="319477"/>
                  <a:pt x="580590" y="231949"/>
                </a:cubicBezTo>
                <a:cubicBezTo>
                  <a:pt x="561578" y="234867"/>
                  <a:pt x="544029" y="242161"/>
                  <a:pt x="529405" y="246537"/>
                </a:cubicBezTo>
                <a:cubicBezTo>
                  <a:pt x="503081" y="253831"/>
                  <a:pt x="486994" y="259666"/>
                  <a:pt x="467982" y="264043"/>
                </a:cubicBezTo>
                <a:cubicBezTo>
                  <a:pt x="450433" y="268419"/>
                  <a:pt x="434346" y="275713"/>
                  <a:pt x="418259" y="281548"/>
                </a:cubicBezTo>
                <a:cubicBezTo>
                  <a:pt x="386085" y="291760"/>
                  <a:pt x="352449" y="296136"/>
                  <a:pt x="320275" y="306348"/>
                </a:cubicBezTo>
                <a:cubicBezTo>
                  <a:pt x="299801" y="312183"/>
                  <a:pt x="280789" y="323854"/>
                  <a:pt x="261777" y="331148"/>
                </a:cubicBezTo>
                <a:cubicBezTo>
                  <a:pt x="209129" y="351571"/>
                  <a:pt x="156481" y="366159"/>
                  <a:pt x="105296" y="393876"/>
                </a:cubicBezTo>
                <a:cubicBezTo>
                  <a:pt x="76047" y="395335"/>
                  <a:pt x="54110" y="421593"/>
                  <a:pt x="23399" y="427428"/>
                </a:cubicBezTo>
                <a:cubicBezTo>
                  <a:pt x="21937" y="510580"/>
                  <a:pt x="29249" y="595190"/>
                  <a:pt x="45336" y="688554"/>
                </a:cubicBezTo>
                <a:cubicBezTo>
                  <a:pt x="51186" y="723565"/>
                  <a:pt x="67272" y="757117"/>
                  <a:pt x="71660" y="795046"/>
                </a:cubicBezTo>
                <a:cubicBezTo>
                  <a:pt x="78972" y="850481"/>
                  <a:pt x="89209" y="904456"/>
                  <a:pt x="105296" y="958432"/>
                </a:cubicBezTo>
                <a:cubicBezTo>
                  <a:pt x="121383" y="1013866"/>
                  <a:pt x="131620" y="1070759"/>
                  <a:pt x="149169" y="1121817"/>
                </a:cubicBezTo>
                <a:cubicBezTo>
                  <a:pt x="162331" y="1164123"/>
                  <a:pt x="179881" y="1206428"/>
                  <a:pt x="195967" y="1244357"/>
                </a:cubicBezTo>
                <a:cubicBezTo>
                  <a:pt x="210592" y="1279368"/>
                  <a:pt x="223754" y="1310003"/>
                  <a:pt x="235453" y="1342096"/>
                </a:cubicBezTo>
                <a:cubicBezTo>
                  <a:pt x="257390" y="1400448"/>
                  <a:pt x="280789" y="1458800"/>
                  <a:pt x="310038" y="1506941"/>
                </a:cubicBezTo>
                <a:cubicBezTo>
                  <a:pt x="391935" y="1435459"/>
                  <a:pt x="501618" y="1398989"/>
                  <a:pt x="598140" y="1356684"/>
                </a:cubicBezTo>
                <a:cubicBezTo>
                  <a:pt x="701973" y="1311461"/>
                  <a:pt x="824818" y="1296873"/>
                  <a:pt x="938889" y="1269156"/>
                </a:cubicBezTo>
                <a:cubicBezTo>
                  <a:pt x="991537" y="1256027"/>
                  <a:pt x="1031023" y="1242898"/>
                  <a:pt x="1074896" y="1229769"/>
                </a:cubicBezTo>
                <a:cubicBezTo>
                  <a:pt x="1121694" y="1215181"/>
                  <a:pt x="1169955" y="1204969"/>
                  <a:pt x="1213828" y="1187463"/>
                </a:cubicBezTo>
                <a:cubicBezTo>
                  <a:pt x="1257702" y="1171417"/>
                  <a:pt x="1297188" y="1149535"/>
                  <a:pt x="1339599" y="1137864"/>
                </a:cubicBezTo>
                <a:cubicBezTo>
                  <a:pt x="1355685" y="1120359"/>
                  <a:pt x="1390784" y="1114523"/>
                  <a:pt x="1411258" y="1104312"/>
                </a:cubicBezTo>
                <a:cubicBezTo>
                  <a:pt x="1403946" y="1072218"/>
                  <a:pt x="1380547" y="1051795"/>
                  <a:pt x="1364460" y="1024078"/>
                </a:cubicBezTo>
                <a:cubicBezTo>
                  <a:pt x="1346911" y="989067"/>
                  <a:pt x="1326437" y="958432"/>
                  <a:pt x="1311812" y="926338"/>
                </a:cubicBezTo>
                <a:cubicBezTo>
                  <a:pt x="1279638" y="851939"/>
                  <a:pt x="1248927" y="780458"/>
                  <a:pt x="1225528" y="704600"/>
                </a:cubicBezTo>
                <a:cubicBezTo>
                  <a:pt x="1213828" y="669589"/>
                  <a:pt x="1199204" y="636037"/>
                  <a:pt x="1190429" y="601026"/>
                </a:cubicBezTo>
                <a:cubicBezTo>
                  <a:pt x="1180192" y="561638"/>
                  <a:pt x="1175805" y="519333"/>
                  <a:pt x="1168493" y="477028"/>
                </a:cubicBezTo>
                <a:cubicBezTo>
                  <a:pt x="1162643" y="439099"/>
                  <a:pt x="1152406" y="399711"/>
                  <a:pt x="1145094" y="358865"/>
                </a:cubicBezTo>
                <a:cubicBezTo>
                  <a:pt x="1129007" y="275713"/>
                  <a:pt x="1140706" y="194020"/>
                  <a:pt x="1114382" y="115245"/>
                </a:cubicBezTo>
                <a:cubicBezTo>
                  <a:pt x="1112920" y="115245"/>
                  <a:pt x="1111457" y="115245"/>
                  <a:pt x="1109995" y="115245"/>
                </a:cubicBezTo>
                <a:cubicBezTo>
                  <a:pt x="1083671" y="118163"/>
                  <a:pt x="1079284" y="125457"/>
                  <a:pt x="1058809" y="121080"/>
                </a:cubicBezTo>
                <a:close/>
                <a:moveTo>
                  <a:pt x="770708" y="528086"/>
                </a:moveTo>
                <a:cubicBezTo>
                  <a:pt x="780945" y="529544"/>
                  <a:pt x="799957" y="520792"/>
                  <a:pt x="798494" y="516415"/>
                </a:cubicBezTo>
                <a:cubicBezTo>
                  <a:pt x="816044" y="506204"/>
                  <a:pt x="818969" y="479945"/>
                  <a:pt x="817506" y="459522"/>
                </a:cubicBezTo>
                <a:cubicBezTo>
                  <a:pt x="779483" y="370535"/>
                  <a:pt x="756083" y="269878"/>
                  <a:pt x="703436" y="199856"/>
                </a:cubicBezTo>
                <a:cubicBezTo>
                  <a:pt x="685886" y="196938"/>
                  <a:pt x="675649" y="194020"/>
                  <a:pt x="669799" y="204232"/>
                </a:cubicBezTo>
                <a:cubicBezTo>
                  <a:pt x="675649" y="204232"/>
                  <a:pt x="669799" y="205691"/>
                  <a:pt x="669799" y="205691"/>
                </a:cubicBezTo>
                <a:cubicBezTo>
                  <a:pt x="662487" y="255290"/>
                  <a:pt x="688811" y="281548"/>
                  <a:pt x="700511" y="319477"/>
                </a:cubicBezTo>
                <a:cubicBezTo>
                  <a:pt x="704898" y="334065"/>
                  <a:pt x="709285" y="338442"/>
                  <a:pt x="713673" y="350112"/>
                </a:cubicBezTo>
                <a:cubicBezTo>
                  <a:pt x="715135" y="354488"/>
                  <a:pt x="715135" y="360324"/>
                  <a:pt x="716597" y="364700"/>
                </a:cubicBezTo>
                <a:cubicBezTo>
                  <a:pt x="728297" y="388041"/>
                  <a:pt x="761933" y="407005"/>
                  <a:pt x="735609" y="430346"/>
                </a:cubicBezTo>
                <a:cubicBezTo>
                  <a:pt x="728297" y="427428"/>
                  <a:pt x="716597" y="433264"/>
                  <a:pt x="707823" y="434722"/>
                </a:cubicBezTo>
                <a:cubicBezTo>
                  <a:pt x="725372" y="459522"/>
                  <a:pt x="738534" y="523709"/>
                  <a:pt x="770708" y="528086"/>
                </a:cubicBezTo>
                <a:close/>
              </a:path>
            </a:pathLst>
          </a:custGeom>
          <a:solidFill>
            <a:srgbClr val="4874CB"/>
          </a:solidFill>
          <a:ln/>
        </p:spPr>
      </p:sp>
      <p:sp>
        <p:nvSpPr>
          <p:cNvPr id="10" name="Text 7"/>
          <p:cNvSpPr/>
          <p:nvPr/>
        </p:nvSpPr>
        <p:spPr>
          <a:xfrm rot="420000">
            <a:off x="901700" y="3377565"/>
            <a:ext cx="1433195" cy="1525905"/>
          </a:xfrm>
          <a:prstGeom prst="rect">
            <a:avLst/>
          </a:prstGeom>
          <a:noFill/>
          <a:ln/>
        </p:spPr>
        <p:txBody>
          <a:bodyPr wrap="square" lIns="45720" tIns="91440" rIns="91440" bIns="45720" rtlCol="0" anchor="t"/>
          <a:lstStyle/>
          <a:p>
            <a:pPr>
              <a:lnSpc>
                <a:spcPct val="100000"/>
              </a:lnSpc>
            </a:pPr>
            <a:endParaRPr lang="en-US" sz="1600" dirty="0"/>
          </a:p>
        </p:txBody>
      </p:sp>
      <p:sp>
        <p:nvSpPr>
          <p:cNvPr id="11" name="Shape 8"/>
          <p:cNvSpPr/>
          <p:nvPr/>
        </p:nvSpPr>
        <p:spPr>
          <a:xfrm rot="420000">
            <a:off x="901700" y="5013325"/>
            <a:ext cx="1433195" cy="1525905"/>
          </a:xfrm>
          <a:custGeom>
            <a:avLst/>
            <a:gdLst/>
            <a:ahLst/>
            <a:cxnLst/>
            <a:rect l="l" t="t" r="r" b="b"/>
            <a:pathLst>
              <a:path w="1433195" h="1525905">
                <a:moveTo>
                  <a:pt x="798494" y="151715"/>
                </a:moveTo>
                <a:cubicBezTo>
                  <a:pt x="836518" y="144421"/>
                  <a:pt x="880391" y="129833"/>
                  <a:pt x="922802" y="119622"/>
                </a:cubicBezTo>
                <a:cubicBezTo>
                  <a:pt x="934502" y="116704"/>
                  <a:pt x="947664" y="118163"/>
                  <a:pt x="959363" y="116704"/>
                </a:cubicBezTo>
                <a:cubicBezTo>
                  <a:pt x="963751" y="116704"/>
                  <a:pt x="968138" y="112328"/>
                  <a:pt x="973988" y="112328"/>
                </a:cubicBezTo>
                <a:cubicBezTo>
                  <a:pt x="985687" y="109410"/>
                  <a:pt x="998849" y="113786"/>
                  <a:pt x="1010549" y="112328"/>
                </a:cubicBezTo>
                <a:cubicBezTo>
                  <a:pt x="1026636" y="109410"/>
                  <a:pt x="1048572" y="100657"/>
                  <a:pt x="1066122" y="97740"/>
                </a:cubicBezTo>
                <a:cubicBezTo>
                  <a:pt x="1088058" y="93363"/>
                  <a:pt x="1109995" y="96281"/>
                  <a:pt x="1131932" y="100657"/>
                </a:cubicBezTo>
                <a:cubicBezTo>
                  <a:pt x="1139244" y="142962"/>
                  <a:pt x="1155331" y="211526"/>
                  <a:pt x="1148018" y="245078"/>
                </a:cubicBezTo>
                <a:cubicBezTo>
                  <a:pt x="1155331" y="294678"/>
                  <a:pt x="1152406" y="342818"/>
                  <a:pt x="1167030" y="379288"/>
                </a:cubicBezTo>
                <a:cubicBezTo>
                  <a:pt x="1174342" y="433264"/>
                  <a:pt x="1184580" y="491616"/>
                  <a:pt x="1193354" y="545591"/>
                </a:cubicBezTo>
                <a:cubicBezTo>
                  <a:pt x="1203591" y="602484"/>
                  <a:pt x="1224066" y="652084"/>
                  <a:pt x="1241615" y="700224"/>
                </a:cubicBezTo>
                <a:cubicBezTo>
                  <a:pt x="1263552" y="761494"/>
                  <a:pt x="1282563" y="821305"/>
                  <a:pt x="1308887" y="876739"/>
                </a:cubicBezTo>
                <a:cubicBezTo>
                  <a:pt x="1343986" y="948220"/>
                  <a:pt x="1392247" y="1013866"/>
                  <a:pt x="1422958" y="1089724"/>
                </a:cubicBezTo>
                <a:cubicBezTo>
                  <a:pt x="1431733" y="1097018"/>
                  <a:pt x="1437582" y="1107229"/>
                  <a:pt x="1433195" y="1115982"/>
                </a:cubicBezTo>
                <a:cubicBezTo>
                  <a:pt x="1430270" y="1123276"/>
                  <a:pt x="1420033" y="1123276"/>
                  <a:pt x="1411258" y="1127653"/>
                </a:cubicBezTo>
                <a:cubicBezTo>
                  <a:pt x="1398096" y="1133488"/>
                  <a:pt x="1382009" y="1145158"/>
                  <a:pt x="1362998" y="1150993"/>
                </a:cubicBezTo>
                <a:cubicBezTo>
                  <a:pt x="1327899" y="1162664"/>
                  <a:pt x="1291338" y="1178711"/>
                  <a:pt x="1265014" y="1193299"/>
                </a:cubicBezTo>
                <a:cubicBezTo>
                  <a:pt x="1251852" y="1200593"/>
                  <a:pt x="1226990" y="1203510"/>
                  <a:pt x="1215291" y="1215181"/>
                </a:cubicBezTo>
                <a:cubicBezTo>
                  <a:pt x="1153868" y="1222475"/>
                  <a:pt x="1066122" y="1254568"/>
                  <a:pt x="995924" y="1270615"/>
                </a:cubicBezTo>
                <a:cubicBezTo>
                  <a:pt x="990075" y="1270615"/>
                  <a:pt x="991537" y="1276450"/>
                  <a:pt x="988612" y="1277909"/>
                </a:cubicBezTo>
                <a:cubicBezTo>
                  <a:pt x="968138" y="1274991"/>
                  <a:pt x="947664" y="1283744"/>
                  <a:pt x="925727" y="1286662"/>
                </a:cubicBezTo>
                <a:cubicBezTo>
                  <a:pt x="827743" y="1304167"/>
                  <a:pt x="725372" y="1315838"/>
                  <a:pt x="633238" y="1356684"/>
                </a:cubicBezTo>
                <a:cubicBezTo>
                  <a:pt x="570353" y="1384401"/>
                  <a:pt x="504543" y="1404825"/>
                  <a:pt x="448970" y="1432542"/>
                </a:cubicBezTo>
                <a:cubicBezTo>
                  <a:pt x="393397" y="1460259"/>
                  <a:pt x="348062" y="1498188"/>
                  <a:pt x="301263" y="1525905"/>
                </a:cubicBezTo>
                <a:cubicBezTo>
                  <a:pt x="291026" y="1512776"/>
                  <a:pt x="286639" y="1495270"/>
                  <a:pt x="279327" y="1479223"/>
                </a:cubicBezTo>
                <a:cubicBezTo>
                  <a:pt x="270552" y="1460259"/>
                  <a:pt x="258853" y="1438377"/>
                  <a:pt x="248615" y="1416495"/>
                </a:cubicBezTo>
                <a:cubicBezTo>
                  <a:pt x="244228" y="1407742"/>
                  <a:pt x="242766" y="1396072"/>
                  <a:pt x="239841" y="1387319"/>
                </a:cubicBezTo>
                <a:cubicBezTo>
                  <a:pt x="214979" y="1327508"/>
                  <a:pt x="190118" y="1263321"/>
                  <a:pt x="163794" y="1197675"/>
                </a:cubicBezTo>
                <a:cubicBezTo>
                  <a:pt x="159406" y="1188922"/>
                  <a:pt x="153557" y="1180169"/>
                  <a:pt x="150632" y="1172875"/>
                </a:cubicBezTo>
                <a:cubicBezTo>
                  <a:pt x="149169" y="1167040"/>
                  <a:pt x="150632" y="1158287"/>
                  <a:pt x="149169" y="1152452"/>
                </a:cubicBezTo>
                <a:cubicBezTo>
                  <a:pt x="136007" y="1111606"/>
                  <a:pt x="119920" y="1064924"/>
                  <a:pt x="106758" y="1019701"/>
                </a:cubicBezTo>
                <a:cubicBezTo>
                  <a:pt x="99446" y="996361"/>
                  <a:pt x="92134" y="971561"/>
                  <a:pt x="84822" y="948220"/>
                </a:cubicBezTo>
                <a:cubicBezTo>
                  <a:pt x="80434" y="935091"/>
                  <a:pt x="74585" y="921962"/>
                  <a:pt x="71660" y="908833"/>
                </a:cubicBezTo>
                <a:cubicBezTo>
                  <a:pt x="68735" y="894245"/>
                  <a:pt x="70197" y="879657"/>
                  <a:pt x="67272" y="863610"/>
                </a:cubicBezTo>
                <a:cubicBezTo>
                  <a:pt x="58498" y="815469"/>
                  <a:pt x="42411" y="767329"/>
                  <a:pt x="33636" y="716271"/>
                </a:cubicBezTo>
                <a:cubicBezTo>
                  <a:pt x="29249" y="690012"/>
                  <a:pt x="26324" y="663754"/>
                  <a:pt x="23399" y="634578"/>
                </a:cubicBezTo>
                <a:cubicBezTo>
                  <a:pt x="16087" y="589355"/>
                  <a:pt x="11700" y="545591"/>
                  <a:pt x="10237" y="500368"/>
                </a:cubicBezTo>
                <a:cubicBezTo>
                  <a:pt x="8775" y="472651"/>
                  <a:pt x="0" y="444934"/>
                  <a:pt x="5850" y="420134"/>
                </a:cubicBezTo>
                <a:cubicBezTo>
                  <a:pt x="61423" y="396794"/>
                  <a:pt x="121383" y="360324"/>
                  <a:pt x="191580" y="341359"/>
                </a:cubicBezTo>
                <a:cubicBezTo>
                  <a:pt x="204742" y="332606"/>
                  <a:pt x="225216" y="323854"/>
                  <a:pt x="239841" y="322395"/>
                </a:cubicBezTo>
                <a:cubicBezTo>
                  <a:pt x="283714" y="299054"/>
                  <a:pt x="337825" y="285925"/>
                  <a:pt x="390473" y="271337"/>
                </a:cubicBezTo>
                <a:cubicBezTo>
                  <a:pt x="438733" y="259666"/>
                  <a:pt x="488456" y="234867"/>
                  <a:pt x="530867" y="231949"/>
                </a:cubicBezTo>
                <a:cubicBezTo>
                  <a:pt x="542567" y="224655"/>
                  <a:pt x="558654" y="220279"/>
                  <a:pt x="574740" y="217361"/>
                </a:cubicBezTo>
                <a:cubicBezTo>
                  <a:pt x="567428" y="188185"/>
                  <a:pt x="542567" y="147339"/>
                  <a:pt x="539642" y="115245"/>
                </a:cubicBezTo>
                <a:cubicBezTo>
                  <a:pt x="536717" y="78775"/>
                  <a:pt x="558654" y="53976"/>
                  <a:pt x="576203" y="24800"/>
                </a:cubicBezTo>
                <a:cubicBezTo>
                  <a:pt x="596677" y="23341"/>
                  <a:pt x="617151" y="5835"/>
                  <a:pt x="642013" y="2918"/>
                </a:cubicBezTo>
                <a:cubicBezTo>
                  <a:pt x="672724" y="0"/>
                  <a:pt x="693198" y="10212"/>
                  <a:pt x="720985" y="20423"/>
                </a:cubicBezTo>
                <a:cubicBezTo>
                  <a:pt x="729759" y="37929"/>
                  <a:pt x="747309" y="48140"/>
                  <a:pt x="759008" y="64187"/>
                </a:cubicBezTo>
                <a:cubicBezTo>
                  <a:pt x="775095" y="90446"/>
                  <a:pt x="779483" y="125457"/>
                  <a:pt x="798494" y="151715"/>
                </a:cubicBezTo>
                <a:close/>
                <a:moveTo>
                  <a:pt x="706360" y="370535"/>
                </a:moveTo>
                <a:cubicBezTo>
                  <a:pt x="696123" y="351571"/>
                  <a:pt x="685886" y="326771"/>
                  <a:pt x="677112" y="304889"/>
                </a:cubicBezTo>
                <a:cubicBezTo>
                  <a:pt x="662487" y="271337"/>
                  <a:pt x="650788" y="236326"/>
                  <a:pt x="653712" y="199856"/>
                </a:cubicBezTo>
                <a:cubicBezTo>
                  <a:pt x="665412" y="180891"/>
                  <a:pt x="685886" y="176515"/>
                  <a:pt x="713673" y="182350"/>
                </a:cubicBezTo>
                <a:cubicBezTo>
                  <a:pt x="744384" y="224655"/>
                  <a:pt x="779483" y="307807"/>
                  <a:pt x="799957" y="367618"/>
                </a:cubicBezTo>
                <a:cubicBezTo>
                  <a:pt x="816044" y="411382"/>
                  <a:pt x="852605" y="487239"/>
                  <a:pt x="821893" y="520792"/>
                </a:cubicBezTo>
                <a:cubicBezTo>
                  <a:pt x="818969" y="523709"/>
                  <a:pt x="799957" y="541215"/>
                  <a:pt x="789720" y="542674"/>
                </a:cubicBezTo>
                <a:cubicBezTo>
                  <a:pt x="778020" y="544132"/>
                  <a:pt x="751696" y="539756"/>
                  <a:pt x="744384" y="533921"/>
                </a:cubicBezTo>
                <a:cubicBezTo>
                  <a:pt x="735609" y="528086"/>
                  <a:pt x="735609" y="514956"/>
                  <a:pt x="728297" y="509121"/>
                </a:cubicBezTo>
                <a:cubicBezTo>
                  <a:pt x="668337" y="377829"/>
                  <a:pt x="602527" y="262584"/>
                  <a:pt x="580590" y="93363"/>
                </a:cubicBezTo>
                <a:cubicBezTo>
                  <a:pt x="592290" y="71481"/>
                  <a:pt x="614226" y="59811"/>
                  <a:pt x="636163" y="48140"/>
                </a:cubicBezTo>
                <a:cubicBezTo>
                  <a:pt x="663950" y="45223"/>
                  <a:pt x="687349" y="56893"/>
                  <a:pt x="709285" y="64187"/>
                </a:cubicBezTo>
                <a:cubicBezTo>
                  <a:pt x="722447" y="84610"/>
                  <a:pt x="739997" y="100657"/>
                  <a:pt x="751696" y="122539"/>
                </a:cubicBezTo>
                <a:cubicBezTo>
                  <a:pt x="759008" y="137127"/>
                  <a:pt x="760471" y="156092"/>
                  <a:pt x="773633" y="166303"/>
                </a:cubicBezTo>
                <a:cubicBezTo>
                  <a:pt x="775095" y="160468"/>
                  <a:pt x="778020" y="166303"/>
                  <a:pt x="780945" y="163386"/>
                </a:cubicBezTo>
                <a:cubicBezTo>
                  <a:pt x="773633" y="121080"/>
                  <a:pt x="753159" y="93363"/>
                  <a:pt x="732684" y="56893"/>
                </a:cubicBezTo>
                <a:cubicBezTo>
                  <a:pt x="723910" y="52517"/>
                  <a:pt x="715135" y="45223"/>
                  <a:pt x="709285" y="35011"/>
                </a:cubicBezTo>
                <a:cubicBezTo>
                  <a:pt x="694661" y="29176"/>
                  <a:pt x="672724" y="17506"/>
                  <a:pt x="647863" y="20423"/>
                </a:cubicBezTo>
                <a:cubicBezTo>
                  <a:pt x="628851" y="23341"/>
                  <a:pt x="606914" y="33552"/>
                  <a:pt x="584978" y="40846"/>
                </a:cubicBezTo>
                <a:cubicBezTo>
                  <a:pt x="565966" y="58352"/>
                  <a:pt x="551341" y="86069"/>
                  <a:pt x="558654" y="119622"/>
                </a:cubicBezTo>
                <a:cubicBezTo>
                  <a:pt x="571816" y="148798"/>
                  <a:pt x="577665" y="185268"/>
                  <a:pt x="590827" y="215902"/>
                </a:cubicBezTo>
                <a:cubicBezTo>
                  <a:pt x="595215" y="247996"/>
                  <a:pt x="608377" y="266960"/>
                  <a:pt x="609839" y="293219"/>
                </a:cubicBezTo>
                <a:cubicBezTo>
                  <a:pt x="631776" y="344277"/>
                  <a:pt x="643475" y="399711"/>
                  <a:pt x="665412" y="447852"/>
                </a:cubicBezTo>
                <a:cubicBezTo>
                  <a:pt x="682961" y="487239"/>
                  <a:pt x="709285" y="532462"/>
                  <a:pt x="738534" y="557262"/>
                </a:cubicBezTo>
                <a:cubicBezTo>
                  <a:pt x="751696" y="557262"/>
                  <a:pt x="760471" y="564556"/>
                  <a:pt x="775095" y="566014"/>
                </a:cubicBezTo>
                <a:cubicBezTo>
                  <a:pt x="786795" y="560179"/>
                  <a:pt x="810194" y="561638"/>
                  <a:pt x="820431" y="558720"/>
                </a:cubicBezTo>
                <a:cubicBezTo>
                  <a:pt x="821893" y="551426"/>
                  <a:pt x="832131" y="548509"/>
                  <a:pt x="840905" y="544132"/>
                </a:cubicBezTo>
                <a:cubicBezTo>
                  <a:pt x="865767" y="512039"/>
                  <a:pt x="852605" y="468275"/>
                  <a:pt x="842368" y="427428"/>
                </a:cubicBezTo>
                <a:cubicBezTo>
                  <a:pt x="839443" y="415758"/>
                  <a:pt x="840905" y="405546"/>
                  <a:pt x="836518" y="395335"/>
                </a:cubicBezTo>
                <a:cubicBezTo>
                  <a:pt x="821893" y="350112"/>
                  <a:pt x="798494" y="299054"/>
                  <a:pt x="783870" y="264043"/>
                </a:cubicBezTo>
                <a:cubicBezTo>
                  <a:pt x="773633" y="237784"/>
                  <a:pt x="760471" y="212985"/>
                  <a:pt x="747309" y="192562"/>
                </a:cubicBezTo>
                <a:cubicBezTo>
                  <a:pt x="742921" y="182350"/>
                  <a:pt x="737072" y="170680"/>
                  <a:pt x="732684" y="166303"/>
                </a:cubicBezTo>
                <a:cubicBezTo>
                  <a:pt x="704898" y="135668"/>
                  <a:pt x="658100" y="157550"/>
                  <a:pt x="634701" y="182350"/>
                </a:cubicBezTo>
                <a:cubicBezTo>
                  <a:pt x="621539" y="233408"/>
                  <a:pt x="643475" y="277172"/>
                  <a:pt x="661025" y="320936"/>
                </a:cubicBezTo>
                <a:cubicBezTo>
                  <a:pt x="666874" y="338442"/>
                  <a:pt x="677112" y="357406"/>
                  <a:pt x="687349" y="373453"/>
                </a:cubicBezTo>
                <a:cubicBezTo>
                  <a:pt x="697586" y="389500"/>
                  <a:pt x="704898" y="415758"/>
                  <a:pt x="722447" y="412840"/>
                </a:cubicBezTo>
                <a:cubicBezTo>
                  <a:pt x="728297" y="399711"/>
                  <a:pt x="713673" y="385123"/>
                  <a:pt x="706360" y="370535"/>
                </a:cubicBezTo>
                <a:close/>
                <a:moveTo>
                  <a:pt x="732684" y="121080"/>
                </a:moveTo>
                <a:cubicBezTo>
                  <a:pt x="725372" y="106492"/>
                  <a:pt x="709285" y="84610"/>
                  <a:pt x="699048" y="77316"/>
                </a:cubicBezTo>
                <a:cubicBezTo>
                  <a:pt x="684424" y="68564"/>
                  <a:pt x="655175" y="59811"/>
                  <a:pt x="640550" y="64187"/>
                </a:cubicBezTo>
                <a:cubicBezTo>
                  <a:pt x="631776" y="67105"/>
                  <a:pt x="625926" y="77316"/>
                  <a:pt x="618614" y="81693"/>
                </a:cubicBezTo>
                <a:cubicBezTo>
                  <a:pt x="609839" y="86069"/>
                  <a:pt x="598140" y="87528"/>
                  <a:pt x="595215" y="99198"/>
                </a:cubicBezTo>
                <a:cubicBezTo>
                  <a:pt x="592290" y="109410"/>
                  <a:pt x="595215" y="128374"/>
                  <a:pt x="596677" y="137127"/>
                </a:cubicBezTo>
                <a:cubicBezTo>
                  <a:pt x="601064" y="161927"/>
                  <a:pt x="612764" y="188185"/>
                  <a:pt x="620076" y="208608"/>
                </a:cubicBezTo>
                <a:cubicBezTo>
                  <a:pt x="617151" y="164844"/>
                  <a:pt x="659562" y="140045"/>
                  <a:pt x="694661" y="138586"/>
                </a:cubicBezTo>
                <a:cubicBezTo>
                  <a:pt x="719522" y="138586"/>
                  <a:pt x="734147" y="156092"/>
                  <a:pt x="750234" y="166303"/>
                </a:cubicBezTo>
                <a:cubicBezTo>
                  <a:pt x="742921" y="147339"/>
                  <a:pt x="744384" y="138586"/>
                  <a:pt x="732684" y="121080"/>
                </a:cubicBezTo>
                <a:close/>
                <a:moveTo>
                  <a:pt x="1058809" y="121080"/>
                </a:moveTo>
                <a:cubicBezTo>
                  <a:pt x="1041260" y="129833"/>
                  <a:pt x="1016398" y="125457"/>
                  <a:pt x="992999" y="128374"/>
                </a:cubicBezTo>
                <a:cubicBezTo>
                  <a:pt x="971063" y="131292"/>
                  <a:pt x="949126" y="141504"/>
                  <a:pt x="931577" y="142962"/>
                </a:cubicBezTo>
                <a:cubicBezTo>
                  <a:pt x="921340" y="144421"/>
                  <a:pt x="912565" y="141504"/>
                  <a:pt x="902328" y="142962"/>
                </a:cubicBezTo>
                <a:cubicBezTo>
                  <a:pt x="852605" y="151715"/>
                  <a:pt x="810194" y="172138"/>
                  <a:pt x="760471" y="185268"/>
                </a:cubicBezTo>
                <a:cubicBezTo>
                  <a:pt x="785332" y="218820"/>
                  <a:pt x="805807" y="280090"/>
                  <a:pt x="827743" y="328230"/>
                </a:cubicBezTo>
                <a:cubicBezTo>
                  <a:pt x="845293" y="401170"/>
                  <a:pt x="890628" y="487239"/>
                  <a:pt x="862842" y="555803"/>
                </a:cubicBezTo>
                <a:cubicBezTo>
                  <a:pt x="840905" y="573308"/>
                  <a:pt x="807269" y="573308"/>
                  <a:pt x="776558" y="584979"/>
                </a:cubicBezTo>
                <a:cubicBezTo>
                  <a:pt x="772170" y="582061"/>
                  <a:pt x="764858" y="580602"/>
                  <a:pt x="760471" y="577685"/>
                </a:cubicBezTo>
                <a:cubicBezTo>
                  <a:pt x="720985" y="576226"/>
                  <a:pt x="700511" y="542674"/>
                  <a:pt x="685886" y="514956"/>
                </a:cubicBezTo>
                <a:cubicBezTo>
                  <a:pt x="640550" y="433264"/>
                  <a:pt x="603989" y="319477"/>
                  <a:pt x="580590" y="231949"/>
                </a:cubicBezTo>
                <a:cubicBezTo>
                  <a:pt x="561578" y="234867"/>
                  <a:pt x="544029" y="242161"/>
                  <a:pt x="529405" y="246537"/>
                </a:cubicBezTo>
                <a:cubicBezTo>
                  <a:pt x="503081" y="253831"/>
                  <a:pt x="486994" y="259666"/>
                  <a:pt x="467982" y="264043"/>
                </a:cubicBezTo>
                <a:cubicBezTo>
                  <a:pt x="450433" y="268419"/>
                  <a:pt x="434346" y="275713"/>
                  <a:pt x="418259" y="281548"/>
                </a:cubicBezTo>
                <a:cubicBezTo>
                  <a:pt x="386085" y="291760"/>
                  <a:pt x="352449" y="296136"/>
                  <a:pt x="320275" y="306348"/>
                </a:cubicBezTo>
                <a:cubicBezTo>
                  <a:pt x="299801" y="312183"/>
                  <a:pt x="280789" y="323854"/>
                  <a:pt x="261777" y="331148"/>
                </a:cubicBezTo>
                <a:cubicBezTo>
                  <a:pt x="209129" y="351571"/>
                  <a:pt x="156481" y="366159"/>
                  <a:pt x="105296" y="393876"/>
                </a:cubicBezTo>
                <a:cubicBezTo>
                  <a:pt x="76047" y="395335"/>
                  <a:pt x="54110" y="421593"/>
                  <a:pt x="23399" y="427428"/>
                </a:cubicBezTo>
                <a:cubicBezTo>
                  <a:pt x="21937" y="510580"/>
                  <a:pt x="29249" y="595190"/>
                  <a:pt x="45336" y="688554"/>
                </a:cubicBezTo>
                <a:cubicBezTo>
                  <a:pt x="51186" y="723565"/>
                  <a:pt x="67272" y="757117"/>
                  <a:pt x="71660" y="795046"/>
                </a:cubicBezTo>
                <a:cubicBezTo>
                  <a:pt x="78972" y="850481"/>
                  <a:pt x="89209" y="904456"/>
                  <a:pt x="105296" y="958432"/>
                </a:cubicBezTo>
                <a:cubicBezTo>
                  <a:pt x="121383" y="1013866"/>
                  <a:pt x="131620" y="1070759"/>
                  <a:pt x="149169" y="1121817"/>
                </a:cubicBezTo>
                <a:cubicBezTo>
                  <a:pt x="162331" y="1164123"/>
                  <a:pt x="179881" y="1206428"/>
                  <a:pt x="195967" y="1244357"/>
                </a:cubicBezTo>
                <a:cubicBezTo>
                  <a:pt x="210592" y="1279368"/>
                  <a:pt x="223754" y="1310003"/>
                  <a:pt x="235453" y="1342096"/>
                </a:cubicBezTo>
                <a:cubicBezTo>
                  <a:pt x="257390" y="1400448"/>
                  <a:pt x="280789" y="1458800"/>
                  <a:pt x="310038" y="1506941"/>
                </a:cubicBezTo>
                <a:cubicBezTo>
                  <a:pt x="391935" y="1435459"/>
                  <a:pt x="501618" y="1398989"/>
                  <a:pt x="598140" y="1356684"/>
                </a:cubicBezTo>
                <a:cubicBezTo>
                  <a:pt x="701973" y="1311461"/>
                  <a:pt x="824818" y="1296873"/>
                  <a:pt x="938889" y="1269156"/>
                </a:cubicBezTo>
                <a:cubicBezTo>
                  <a:pt x="991537" y="1256027"/>
                  <a:pt x="1031023" y="1242898"/>
                  <a:pt x="1074896" y="1229769"/>
                </a:cubicBezTo>
                <a:cubicBezTo>
                  <a:pt x="1121694" y="1215181"/>
                  <a:pt x="1169955" y="1204969"/>
                  <a:pt x="1213828" y="1187463"/>
                </a:cubicBezTo>
                <a:cubicBezTo>
                  <a:pt x="1257702" y="1171417"/>
                  <a:pt x="1297188" y="1149535"/>
                  <a:pt x="1339599" y="1137864"/>
                </a:cubicBezTo>
                <a:cubicBezTo>
                  <a:pt x="1355685" y="1120359"/>
                  <a:pt x="1390784" y="1114523"/>
                  <a:pt x="1411258" y="1104312"/>
                </a:cubicBezTo>
                <a:cubicBezTo>
                  <a:pt x="1403946" y="1072218"/>
                  <a:pt x="1380547" y="1051795"/>
                  <a:pt x="1364460" y="1024078"/>
                </a:cubicBezTo>
                <a:cubicBezTo>
                  <a:pt x="1346911" y="989067"/>
                  <a:pt x="1326437" y="958432"/>
                  <a:pt x="1311812" y="926338"/>
                </a:cubicBezTo>
                <a:cubicBezTo>
                  <a:pt x="1279638" y="851939"/>
                  <a:pt x="1248927" y="780458"/>
                  <a:pt x="1225528" y="704600"/>
                </a:cubicBezTo>
                <a:cubicBezTo>
                  <a:pt x="1213828" y="669589"/>
                  <a:pt x="1199204" y="636037"/>
                  <a:pt x="1190429" y="601026"/>
                </a:cubicBezTo>
                <a:cubicBezTo>
                  <a:pt x="1180192" y="561638"/>
                  <a:pt x="1175805" y="519333"/>
                  <a:pt x="1168493" y="477028"/>
                </a:cubicBezTo>
                <a:cubicBezTo>
                  <a:pt x="1162643" y="439099"/>
                  <a:pt x="1152406" y="399711"/>
                  <a:pt x="1145094" y="358865"/>
                </a:cubicBezTo>
                <a:cubicBezTo>
                  <a:pt x="1129007" y="275713"/>
                  <a:pt x="1140706" y="194020"/>
                  <a:pt x="1114382" y="115245"/>
                </a:cubicBezTo>
                <a:cubicBezTo>
                  <a:pt x="1112920" y="115245"/>
                  <a:pt x="1111457" y="115245"/>
                  <a:pt x="1109995" y="115245"/>
                </a:cubicBezTo>
                <a:cubicBezTo>
                  <a:pt x="1083671" y="118163"/>
                  <a:pt x="1079284" y="125457"/>
                  <a:pt x="1058809" y="121080"/>
                </a:cubicBezTo>
                <a:close/>
                <a:moveTo>
                  <a:pt x="770708" y="528086"/>
                </a:moveTo>
                <a:cubicBezTo>
                  <a:pt x="780945" y="529544"/>
                  <a:pt x="799957" y="520792"/>
                  <a:pt x="798494" y="516415"/>
                </a:cubicBezTo>
                <a:cubicBezTo>
                  <a:pt x="816044" y="506204"/>
                  <a:pt x="818969" y="479945"/>
                  <a:pt x="817506" y="459522"/>
                </a:cubicBezTo>
                <a:cubicBezTo>
                  <a:pt x="779483" y="370535"/>
                  <a:pt x="756083" y="269878"/>
                  <a:pt x="703436" y="199856"/>
                </a:cubicBezTo>
                <a:cubicBezTo>
                  <a:pt x="685886" y="196938"/>
                  <a:pt x="675649" y="194020"/>
                  <a:pt x="669799" y="204232"/>
                </a:cubicBezTo>
                <a:cubicBezTo>
                  <a:pt x="675649" y="204232"/>
                  <a:pt x="669799" y="205691"/>
                  <a:pt x="669799" y="205691"/>
                </a:cubicBezTo>
                <a:cubicBezTo>
                  <a:pt x="662487" y="255290"/>
                  <a:pt x="688811" y="281548"/>
                  <a:pt x="700511" y="319477"/>
                </a:cubicBezTo>
                <a:cubicBezTo>
                  <a:pt x="704898" y="334065"/>
                  <a:pt x="709285" y="338442"/>
                  <a:pt x="713673" y="350112"/>
                </a:cubicBezTo>
                <a:cubicBezTo>
                  <a:pt x="715135" y="354488"/>
                  <a:pt x="715135" y="360324"/>
                  <a:pt x="716597" y="364700"/>
                </a:cubicBezTo>
                <a:cubicBezTo>
                  <a:pt x="728297" y="388041"/>
                  <a:pt x="761933" y="407005"/>
                  <a:pt x="735609" y="430346"/>
                </a:cubicBezTo>
                <a:cubicBezTo>
                  <a:pt x="728297" y="427428"/>
                  <a:pt x="716597" y="433264"/>
                  <a:pt x="707823" y="434722"/>
                </a:cubicBezTo>
                <a:cubicBezTo>
                  <a:pt x="725372" y="459522"/>
                  <a:pt x="738534" y="523709"/>
                  <a:pt x="770708" y="528086"/>
                </a:cubicBezTo>
                <a:close/>
              </a:path>
            </a:pathLst>
          </a:custGeom>
          <a:solidFill>
            <a:srgbClr val="4874CB"/>
          </a:solidFill>
          <a:ln/>
        </p:spPr>
      </p:sp>
      <p:sp>
        <p:nvSpPr>
          <p:cNvPr id="12" name="Text 9"/>
          <p:cNvSpPr/>
          <p:nvPr/>
        </p:nvSpPr>
        <p:spPr>
          <a:xfrm rot="420000">
            <a:off x="901700" y="5013325"/>
            <a:ext cx="1433195" cy="1525905"/>
          </a:xfrm>
          <a:prstGeom prst="rect">
            <a:avLst/>
          </a:prstGeom>
          <a:noFill/>
          <a:ln/>
        </p:spPr>
        <p:txBody>
          <a:bodyPr wrap="square" lIns="45720" tIns="91440" rIns="91440" bIns="45720" rtlCol="0" anchor="t"/>
          <a:lstStyle/>
          <a:p>
            <a:pPr>
              <a:lnSpc>
                <a:spcPct val="100000"/>
              </a:lnSpc>
            </a:pPr>
            <a:endParaRPr lang="en-US" sz="1600" dirty="0"/>
          </a:p>
        </p:txBody>
      </p:sp>
      <p:sp>
        <p:nvSpPr>
          <p:cNvPr id="13" name="Shape 10"/>
          <p:cNvSpPr/>
          <p:nvPr/>
        </p:nvSpPr>
        <p:spPr>
          <a:xfrm rot="420000">
            <a:off x="6276975" y="3377565"/>
            <a:ext cx="1433195" cy="1525905"/>
          </a:xfrm>
          <a:custGeom>
            <a:avLst/>
            <a:gdLst/>
            <a:ahLst/>
            <a:cxnLst/>
            <a:rect l="l" t="t" r="r" b="b"/>
            <a:pathLst>
              <a:path w="1433195" h="1525905">
                <a:moveTo>
                  <a:pt x="798494" y="151715"/>
                </a:moveTo>
                <a:cubicBezTo>
                  <a:pt x="836518" y="144421"/>
                  <a:pt x="880391" y="129833"/>
                  <a:pt x="922802" y="119622"/>
                </a:cubicBezTo>
                <a:cubicBezTo>
                  <a:pt x="934502" y="116704"/>
                  <a:pt x="947664" y="118163"/>
                  <a:pt x="959363" y="116704"/>
                </a:cubicBezTo>
                <a:cubicBezTo>
                  <a:pt x="963751" y="116704"/>
                  <a:pt x="968138" y="112328"/>
                  <a:pt x="973988" y="112328"/>
                </a:cubicBezTo>
                <a:cubicBezTo>
                  <a:pt x="985687" y="109410"/>
                  <a:pt x="998849" y="113786"/>
                  <a:pt x="1010549" y="112328"/>
                </a:cubicBezTo>
                <a:cubicBezTo>
                  <a:pt x="1026636" y="109410"/>
                  <a:pt x="1048572" y="100657"/>
                  <a:pt x="1066122" y="97740"/>
                </a:cubicBezTo>
                <a:cubicBezTo>
                  <a:pt x="1088058" y="93363"/>
                  <a:pt x="1109995" y="96281"/>
                  <a:pt x="1131932" y="100657"/>
                </a:cubicBezTo>
                <a:cubicBezTo>
                  <a:pt x="1139244" y="142962"/>
                  <a:pt x="1155331" y="211526"/>
                  <a:pt x="1148018" y="245078"/>
                </a:cubicBezTo>
                <a:cubicBezTo>
                  <a:pt x="1155331" y="294678"/>
                  <a:pt x="1152406" y="342818"/>
                  <a:pt x="1167030" y="379288"/>
                </a:cubicBezTo>
                <a:cubicBezTo>
                  <a:pt x="1174342" y="433264"/>
                  <a:pt x="1184580" y="491616"/>
                  <a:pt x="1193354" y="545591"/>
                </a:cubicBezTo>
                <a:cubicBezTo>
                  <a:pt x="1203591" y="602484"/>
                  <a:pt x="1224066" y="652084"/>
                  <a:pt x="1241615" y="700224"/>
                </a:cubicBezTo>
                <a:cubicBezTo>
                  <a:pt x="1263552" y="761494"/>
                  <a:pt x="1282563" y="821305"/>
                  <a:pt x="1308887" y="876739"/>
                </a:cubicBezTo>
                <a:cubicBezTo>
                  <a:pt x="1343986" y="948220"/>
                  <a:pt x="1392247" y="1013866"/>
                  <a:pt x="1422958" y="1089724"/>
                </a:cubicBezTo>
                <a:cubicBezTo>
                  <a:pt x="1431733" y="1097018"/>
                  <a:pt x="1437582" y="1107229"/>
                  <a:pt x="1433195" y="1115982"/>
                </a:cubicBezTo>
                <a:cubicBezTo>
                  <a:pt x="1430270" y="1123276"/>
                  <a:pt x="1420033" y="1123276"/>
                  <a:pt x="1411258" y="1127653"/>
                </a:cubicBezTo>
                <a:cubicBezTo>
                  <a:pt x="1398096" y="1133488"/>
                  <a:pt x="1382009" y="1145158"/>
                  <a:pt x="1362998" y="1150993"/>
                </a:cubicBezTo>
                <a:cubicBezTo>
                  <a:pt x="1327899" y="1162664"/>
                  <a:pt x="1291338" y="1178711"/>
                  <a:pt x="1265014" y="1193299"/>
                </a:cubicBezTo>
                <a:cubicBezTo>
                  <a:pt x="1251852" y="1200593"/>
                  <a:pt x="1226990" y="1203510"/>
                  <a:pt x="1215291" y="1215181"/>
                </a:cubicBezTo>
                <a:cubicBezTo>
                  <a:pt x="1153868" y="1222475"/>
                  <a:pt x="1066122" y="1254568"/>
                  <a:pt x="995924" y="1270615"/>
                </a:cubicBezTo>
                <a:cubicBezTo>
                  <a:pt x="990075" y="1270615"/>
                  <a:pt x="991537" y="1276450"/>
                  <a:pt x="988612" y="1277909"/>
                </a:cubicBezTo>
                <a:cubicBezTo>
                  <a:pt x="968138" y="1274991"/>
                  <a:pt x="947664" y="1283744"/>
                  <a:pt x="925727" y="1286662"/>
                </a:cubicBezTo>
                <a:cubicBezTo>
                  <a:pt x="827743" y="1304167"/>
                  <a:pt x="725372" y="1315838"/>
                  <a:pt x="633238" y="1356684"/>
                </a:cubicBezTo>
                <a:cubicBezTo>
                  <a:pt x="570353" y="1384401"/>
                  <a:pt x="504543" y="1404825"/>
                  <a:pt x="448970" y="1432542"/>
                </a:cubicBezTo>
                <a:cubicBezTo>
                  <a:pt x="393397" y="1460259"/>
                  <a:pt x="348062" y="1498188"/>
                  <a:pt x="301263" y="1525905"/>
                </a:cubicBezTo>
                <a:cubicBezTo>
                  <a:pt x="291026" y="1512776"/>
                  <a:pt x="286639" y="1495270"/>
                  <a:pt x="279327" y="1479223"/>
                </a:cubicBezTo>
                <a:cubicBezTo>
                  <a:pt x="270552" y="1460259"/>
                  <a:pt x="258853" y="1438377"/>
                  <a:pt x="248615" y="1416495"/>
                </a:cubicBezTo>
                <a:cubicBezTo>
                  <a:pt x="244228" y="1407742"/>
                  <a:pt x="242766" y="1396072"/>
                  <a:pt x="239841" y="1387319"/>
                </a:cubicBezTo>
                <a:cubicBezTo>
                  <a:pt x="214979" y="1327508"/>
                  <a:pt x="190118" y="1263321"/>
                  <a:pt x="163794" y="1197675"/>
                </a:cubicBezTo>
                <a:cubicBezTo>
                  <a:pt x="159406" y="1188922"/>
                  <a:pt x="153557" y="1180169"/>
                  <a:pt x="150632" y="1172875"/>
                </a:cubicBezTo>
                <a:cubicBezTo>
                  <a:pt x="149169" y="1167040"/>
                  <a:pt x="150632" y="1158287"/>
                  <a:pt x="149169" y="1152452"/>
                </a:cubicBezTo>
                <a:cubicBezTo>
                  <a:pt x="136007" y="1111606"/>
                  <a:pt x="119920" y="1064924"/>
                  <a:pt x="106758" y="1019701"/>
                </a:cubicBezTo>
                <a:cubicBezTo>
                  <a:pt x="99446" y="996361"/>
                  <a:pt x="92134" y="971561"/>
                  <a:pt x="84822" y="948220"/>
                </a:cubicBezTo>
                <a:cubicBezTo>
                  <a:pt x="80434" y="935091"/>
                  <a:pt x="74585" y="921962"/>
                  <a:pt x="71660" y="908833"/>
                </a:cubicBezTo>
                <a:cubicBezTo>
                  <a:pt x="68735" y="894245"/>
                  <a:pt x="70197" y="879657"/>
                  <a:pt x="67272" y="863610"/>
                </a:cubicBezTo>
                <a:cubicBezTo>
                  <a:pt x="58498" y="815469"/>
                  <a:pt x="42411" y="767329"/>
                  <a:pt x="33636" y="716271"/>
                </a:cubicBezTo>
                <a:cubicBezTo>
                  <a:pt x="29249" y="690012"/>
                  <a:pt x="26324" y="663754"/>
                  <a:pt x="23399" y="634578"/>
                </a:cubicBezTo>
                <a:cubicBezTo>
                  <a:pt x="16087" y="589355"/>
                  <a:pt x="11700" y="545591"/>
                  <a:pt x="10237" y="500368"/>
                </a:cubicBezTo>
                <a:cubicBezTo>
                  <a:pt x="8775" y="472651"/>
                  <a:pt x="0" y="444934"/>
                  <a:pt x="5850" y="420134"/>
                </a:cubicBezTo>
                <a:cubicBezTo>
                  <a:pt x="61423" y="396794"/>
                  <a:pt x="121383" y="360324"/>
                  <a:pt x="191580" y="341359"/>
                </a:cubicBezTo>
                <a:cubicBezTo>
                  <a:pt x="204742" y="332606"/>
                  <a:pt x="225216" y="323854"/>
                  <a:pt x="239841" y="322395"/>
                </a:cubicBezTo>
                <a:cubicBezTo>
                  <a:pt x="283714" y="299054"/>
                  <a:pt x="337825" y="285925"/>
                  <a:pt x="390473" y="271337"/>
                </a:cubicBezTo>
                <a:cubicBezTo>
                  <a:pt x="438733" y="259666"/>
                  <a:pt x="488456" y="234867"/>
                  <a:pt x="530867" y="231949"/>
                </a:cubicBezTo>
                <a:cubicBezTo>
                  <a:pt x="542567" y="224655"/>
                  <a:pt x="558654" y="220279"/>
                  <a:pt x="574740" y="217361"/>
                </a:cubicBezTo>
                <a:cubicBezTo>
                  <a:pt x="567428" y="188185"/>
                  <a:pt x="542567" y="147339"/>
                  <a:pt x="539642" y="115245"/>
                </a:cubicBezTo>
                <a:cubicBezTo>
                  <a:pt x="536717" y="78775"/>
                  <a:pt x="558654" y="53976"/>
                  <a:pt x="576203" y="24800"/>
                </a:cubicBezTo>
                <a:cubicBezTo>
                  <a:pt x="596677" y="23341"/>
                  <a:pt x="617151" y="5835"/>
                  <a:pt x="642013" y="2918"/>
                </a:cubicBezTo>
                <a:cubicBezTo>
                  <a:pt x="672724" y="0"/>
                  <a:pt x="693198" y="10212"/>
                  <a:pt x="720985" y="20423"/>
                </a:cubicBezTo>
                <a:cubicBezTo>
                  <a:pt x="729759" y="37929"/>
                  <a:pt x="747309" y="48140"/>
                  <a:pt x="759008" y="64187"/>
                </a:cubicBezTo>
                <a:cubicBezTo>
                  <a:pt x="775095" y="90446"/>
                  <a:pt x="779483" y="125457"/>
                  <a:pt x="798494" y="151715"/>
                </a:cubicBezTo>
                <a:close/>
                <a:moveTo>
                  <a:pt x="706360" y="370535"/>
                </a:moveTo>
                <a:cubicBezTo>
                  <a:pt x="696123" y="351571"/>
                  <a:pt x="685886" y="326771"/>
                  <a:pt x="677112" y="304889"/>
                </a:cubicBezTo>
                <a:cubicBezTo>
                  <a:pt x="662487" y="271337"/>
                  <a:pt x="650788" y="236326"/>
                  <a:pt x="653712" y="199856"/>
                </a:cubicBezTo>
                <a:cubicBezTo>
                  <a:pt x="665412" y="180891"/>
                  <a:pt x="685886" y="176515"/>
                  <a:pt x="713673" y="182350"/>
                </a:cubicBezTo>
                <a:cubicBezTo>
                  <a:pt x="744384" y="224655"/>
                  <a:pt x="779483" y="307807"/>
                  <a:pt x="799957" y="367618"/>
                </a:cubicBezTo>
                <a:cubicBezTo>
                  <a:pt x="816044" y="411382"/>
                  <a:pt x="852605" y="487239"/>
                  <a:pt x="821893" y="520792"/>
                </a:cubicBezTo>
                <a:cubicBezTo>
                  <a:pt x="818969" y="523709"/>
                  <a:pt x="799957" y="541215"/>
                  <a:pt x="789720" y="542674"/>
                </a:cubicBezTo>
                <a:cubicBezTo>
                  <a:pt x="778020" y="544132"/>
                  <a:pt x="751696" y="539756"/>
                  <a:pt x="744384" y="533921"/>
                </a:cubicBezTo>
                <a:cubicBezTo>
                  <a:pt x="735609" y="528086"/>
                  <a:pt x="735609" y="514956"/>
                  <a:pt x="728297" y="509121"/>
                </a:cubicBezTo>
                <a:cubicBezTo>
                  <a:pt x="668337" y="377829"/>
                  <a:pt x="602527" y="262584"/>
                  <a:pt x="580590" y="93363"/>
                </a:cubicBezTo>
                <a:cubicBezTo>
                  <a:pt x="592290" y="71481"/>
                  <a:pt x="614226" y="59811"/>
                  <a:pt x="636163" y="48140"/>
                </a:cubicBezTo>
                <a:cubicBezTo>
                  <a:pt x="663950" y="45223"/>
                  <a:pt x="687349" y="56893"/>
                  <a:pt x="709285" y="64187"/>
                </a:cubicBezTo>
                <a:cubicBezTo>
                  <a:pt x="722447" y="84610"/>
                  <a:pt x="739997" y="100657"/>
                  <a:pt x="751696" y="122539"/>
                </a:cubicBezTo>
                <a:cubicBezTo>
                  <a:pt x="759008" y="137127"/>
                  <a:pt x="760471" y="156092"/>
                  <a:pt x="773633" y="166303"/>
                </a:cubicBezTo>
                <a:cubicBezTo>
                  <a:pt x="775095" y="160468"/>
                  <a:pt x="778020" y="166303"/>
                  <a:pt x="780945" y="163386"/>
                </a:cubicBezTo>
                <a:cubicBezTo>
                  <a:pt x="773633" y="121080"/>
                  <a:pt x="753159" y="93363"/>
                  <a:pt x="732684" y="56893"/>
                </a:cubicBezTo>
                <a:cubicBezTo>
                  <a:pt x="723910" y="52517"/>
                  <a:pt x="715135" y="45223"/>
                  <a:pt x="709285" y="35011"/>
                </a:cubicBezTo>
                <a:cubicBezTo>
                  <a:pt x="694661" y="29176"/>
                  <a:pt x="672724" y="17506"/>
                  <a:pt x="647863" y="20423"/>
                </a:cubicBezTo>
                <a:cubicBezTo>
                  <a:pt x="628851" y="23341"/>
                  <a:pt x="606914" y="33552"/>
                  <a:pt x="584978" y="40846"/>
                </a:cubicBezTo>
                <a:cubicBezTo>
                  <a:pt x="565966" y="58352"/>
                  <a:pt x="551341" y="86069"/>
                  <a:pt x="558654" y="119622"/>
                </a:cubicBezTo>
                <a:cubicBezTo>
                  <a:pt x="571816" y="148798"/>
                  <a:pt x="577665" y="185268"/>
                  <a:pt x="590827" y="215902"/>
                </a:cubicBezTo>
                <a:cubicBezTo>
                  <a:pt x="595215" y="247996"/>
                  <a:pt x="608377" y="266960"/>
                  <a:pt x="609839" y="293219"/>
                </a:cubicBezTo>
                <a:cubicBezTo>
                  <a:pt x="631776" y="344277"/>
                  <a:pt x="643475" y="399711"/>
                  <a:pt x="665412" y="447852"/>
                </a:cubicBezTo>
                <a:cubicBezTo>
                  <a:pt x="682961" y="487239"/>
                  <a:pt x="709285" y="532462"/>
                  <a:pt x="738534" y="557262"/>
                </a:cubicBezTo>
                <a:cubicBezTo>
                  <a:pt x="751696" y="557262"/>
                  <a:pt x="760471" y="564556"/>
                  <a:pt x="775095" y="566014"/>
                </a:cubicBezTo>
                <a:cubicBezTo>
                  <a:pt x="786795" y="560179"/>
                  <a:pt x="810194" y="561638"/>
                  <a:pt x="820431" y="558720"/>
                </a:cubicBezTo>
                <a:cubicBezTo>
                  <a:pt x="821893" y="551426"/>
                  <a:pt x="832131" y="548509"/>
                  <a:pt x="840905" y="544132"/>
                </a:cubicBezTo>
                <a:cubicBezTo>
                  <a:pt x="865767" y="512039"/>
                  <a:pt x="852605" y="468275"/>
                  <a:pt x="842368" y="427428"/>
                </a:cubicBezTo>
                <a:cubicBezTo>
                  <a:pt x="839443" y="415758"/>
                  <a:pt x="840905" y="405546"/>
                  <a:pt x="836518" y="395335"/>
                </a:cubicBezTo>
                <a:cubicBezTo>
                  <a:pt x="821893" y="350112"/>
                  <a:pt x="798494" y="299054"/>
                  <a:pt x="783870" y="264043"/>
                </a:cubicBezTo>
                <a:cubicBezTo>
                  <a:pt x="773633" y="237784"/>
                  <a:pt x="760471" y="212985"/>
                  <a:pt x="747309" y="192562"/>
                </a:cubicBezTo>
                <a:cubicBezTo>
                  <a:pt x="742921" y="182350"/>
                  <a:pt x="737072" y="170680"/>
                  <a:pt x="732684" y="166303"/>
                </a:cubicBezTo>
                <a:cubicBezTo>
                  <a:pt x="704898" y="135668"/>
                  <a:pt x="658100" y="157550"/>
                  <a:pt x="634701" y="182350"/>
                </a:cubicBezTo>
                <a:cubicBezTo>
                  <a:pt x="621539" y="233408"/>
                  <a:pt x="643475" y="277172"/>
                  <a:pt x="661025" y="320936"/>
                </a:cubicBezTo>
                <a:cubicBezTo>
                  <a:pt x="666874" y="338442"/>
                  <a:pt x="677112" y="357406"/>
                  <a:pt x="687349" y="373453"/>
                </a:cubicBezTo>
                <a:cubicBezTo>
                  <a:pt x="697586" y="389500"/>
                  <a:pt x="704898" y="415758"/>
                  <a:pt x="722447" y="412840"/>
                </a:cubicBezTo>
                <a:cubicBezTo>
                  <a:pt x="728297" y="399711"/>
                  <a:pt x="713673" y="385123"/>
                  <a:pt x="706360" y="370535"/>
                </a:cubicBezTo>
                <a:close/>
                <a:moveTo>
                  <a:pt x="732684" y="121080"/>
                </a:moveTo>
                <a:cubicBezTo>
                  <a:pt x="725372" y="106492"/>
                  <a:pt x="709285" y="84610"/>
                  <a:pt x="699048" y="77316"/>
                </a:cubicBezTo>
                <a:cubicBezTo>
                  <a:pt x="684424" y="68564"/>
                  <a:pt x="655175" y="59811"/>
                  <a:pt x="640550" y="64187"/>
                </a:cubicBezTo>
                <a:cubicBezTo>
                  <a:pt x="631776" y="67105"/>
                  <a:pt x="625926" y="77316"/>
                  <a:pt x="618614" y="81693"/>
                </a:cubicBezTo>
                <a:cubicBezTo>
                  <a:pt x="609839" y="86069"/>
                  <a:pt x="598140" y="87528"/>
                  <a:pt x="595215" y="99198"/>
                </a:cubicBezTo>
                <a:cubicBezTo>
                  <a:pt x="592290" y="109410"/>
                  <a:pt x="595215" y="128374"/>
                  <a:pt x="596677" y="137127"/>
                </a:cubicBezTo>
                <a:cubicBezTo>
                  <a:pt x="601064" y="161927"/>
                  <a:pt x="612764" y="188185"/>
                  <a:pt x="620076" y="208608"/>
                </a:cubicBezTo>
                <a:cubicBezTo>
                  <a:pt x="617151" y="164844"/>
                  <a:pt x="659562" y="140045"/>
                  <a:pt x="694661" y="138586"/>
                </a:cubicBezTo>
                <a:cubicBezTo>
                  <a:pt x="719522" y="138586"/>
                  <a:pt x="734147" y="156092"/>
                  <a:pt x="750234" y="166303"/>
                </a:cubicBezTo>
                <a:cubicBezTo>
                  <a:pt x="742921" y="147339"/>
                  <a:pt x="744384" y="138586"/>
                  <a:pt x="732684" y="121080"/>
                </a:cubicBezTo>
                <a:close/>
                <a:moveTo>
                  <a:pt x="1058809" y="121080"/>
                </a:moveTo>
                <a:cubicBezTo>
                  <a:pt x="1041260" y="129833"/>
                  <a:pt x="1016398" y="125457"/>
                  <a:pt x="992999" y="128374"/>
                </a:cubicBezTo>
                <a:cubicBezTo>
                  <a:pt x="971063" y="131292"/>
                  <a:pt x="949126" y="141504"/>
                  <a:pt x="931577" y="142962"/>
                </a:cubicBezTo>
                <a:cubicBezTo>
                  <a:pt x="921340" y="144421"/>
                  <a:pt x="912565" y="141504"/>
                  <a:pt x="902328" y="142962"/>
                </a:cubicBezTo>
                <a:cubicBezTo>
                  <a:pt x="852605" y="151715"/>
                  <a:pt x="810194" y="172138"/>
                  <a:pt x="760471" y="185268"/>
                </a:cubicBezTo>
                <a:cubicBezTo>
                  <a:pt x="785332" y="218820"/>
                  <a:pt x="805807" y="280090"/>
                  <a:pt x="827743" y="328230"/>
                </a:cubicBezTo>
                <a:cubicBezTo>
                  <a:pt x="845293" y="401170"/>
                  <a:pt x="890628" y="487239"/>
                  <a:pt x="862842" y="555803"/>
                </a:cubicBezTo>
                <a:cubicBezTo>
                  <a:pt x="840905" y="573308"/>
                  <a:pt x="807269" y="573308"/>
                  <a:pt x="776558" y="584979"/>
                </a:cubicBezTo>
                <a:cubicBezTo>
                  <a:pt x="772170" y="582061"/>
                  <a:pt x="764858" y="580602"/>
                  <a:pt x="760471" y="577685"/>
                </a:cubicBezTo>
                <a:cubicBezTo>
                  <a:pt x="720985" y="576226"/>
                  <a:pt x="700511" y="542674"/>
                  <a:pt x="685886" y="514956"/>
                </a:cubicBezTo>
                <a:cubicBezTo>
                  <a:pt x="640550" y="433264"/>
                  <a:pt x="603989" y="319477"/>
                  <a:pt x="580590" y="231949"/>
                </a:cubicBezTo>
                <a:cubicBezTo>
                  <a:pt x="561578" y="234867"/>
                  <a:pt x="544029" y="242161"/>
                  <a:pt x="529405" y="246537"/>
                </a:cubicBezTo>
                <a:cubicBezTo>
                  <a:pt x="503081" y="253831"/>
                  <a:pt x="486994" y="259666"/>
                  <a:pt x="467982" y="264043"/>
                </a:cubicBezTo>
                <a:cubicBezTo>
                  <a:pt x="450433" y="268419"/>
                  <a:pt x="434346" y="275713"/>
                  <a:pt x="418259" y="281548"/>
                </a:cubicBezTo>
                <a:cubicBezTo>
                  <a:pt x="386085" y="291760"/>
                  <a:pt x="352449" y="296136"/>
                  <a:pt x="320275" y="306348"/>
                </a:cubicBezTo>
                <a:cubicBezTo>
                  <a:pt x="299801" y="312183"/>
                  <a:pt x="280789" y="323854"/>
                  <a:pt x="261777" y="331148"/>
                </a:cubicBezTo>
                <a:cubicBezTo>
                  <a:pt x="209129" y="351571"/>
                  <a:pt x="156481" y="366159"/>
                  <a:pt x="105296" y="393876"/>
                </a:cubicBezTo>
                <a:cubicBezTo>
                  <a:pt x="76047" y="395335"/>
                  <a:pt x="54110" y="421593"/>
                  <a:pt x="23399" y="427428"/>
                </a:cubicBezTo>
                <a:cubicBezTo>
                  <a:pt x="21937" y="510580"/>
                  <a:pt x="29249" y="595190"/>
                  <a:pt x="45336" y="688554"/>
                </a:cubicBezTo>
                <a:cubicBezTo>
                  <a:pt x="51186" y="723565"/>
                  <a:pt x="67272" y="757117"/>
                  <a:pt x="71660" y="795046"/>
                </a:cubicBezTo>
                <a:cubicBezTo>
                  <a:pt x="78972" y="850481"/>
                  <a:pt x="89209" y="904456"/>
                  <a:pt x="105296" y="958432"/>
                </a:cubicBezTo>
                <a:cubicBezTo>
                  <a:pt x="121383" y="1013866"/>
                  <a:pt x="131620" y="1070759"/>
                  <a:pt x="149169" y="1121817"/>
                </a:cubicBezTo>
                <a:cubicBezTo>
                  <a:pt x="162331" y="1164123"/>
                  <a:pt x="179881" y="1206428"/>
                  <a:pt x="195967" y="1244357"/>
                </a:cubicBezTo>
                <a:cubicBezTo>
                  <a:pt x="210592" y="1279368"/>
                  <a:pt x="223754" y="1310003"/>
                  <a:pt x="235453" y="1342096"/>
                </a:cubicBezTo>
                <a:cubicBezTo>
                  <a:pt x="257390" y="1400448"/>
                  <a:pt x="280789" y="1458800"/>
                  <a:pt x="310038" y="1506941"/>
                </a:cubicBezTo>
                <a:cubicBezTo>
                  <a:pt x="391935" y="1435459"/>
                  <a:pt x="501618" y="1398989"/>
                  <a:pt x="598140" y="1356684"/>
                </a:cubicBezTo>
                <a:cubicBezTo>
                  <a:pt x="701973" y="1311461"/>
                  <a:pt x="824818" y="1296873"/>
                  <a:pt x="938889" y="1269156"/>
                </a:cubicBezTo>
                <a:cubicBezTo>
                  <a:pt x="991537" y="1256027"/>
                  <a:pt x="1031023" y="1242898"/>
                  <a:pt x="1074896" y="1229769"/>
                </a:cubicBezTo>
                <a:cubicBezTo>
                  <a:pt x="1121694" y="1215181"/>
                  <a:pt x="1169955" y="1204969"/>
                  <a:pt x="1213828" y="1187463"/>
                </a:cubicBezTo>
                <a:cubicBezTo>
                  <a:pt x="1257702" y="1171417"/>
                  <a:pt x="1297188" y="1149535"/>
                  <a:pt x="1339599" y="1137864"/>
                </a:cubicBezTo>
                <a:cubicBezTo>
                  <a:pt x="1355685" y="1120359"/>
                  <a:pt x="1390784" y="1114523"/>
                  <a:pt x="1411258" y="1104312"/>
                </a:cubicBezTo>
                <a:cubicBezTo>
                  <a:pt x="1403946" y="1072218"/>
                  <a:pt x="1380547" y="1051795"/>
                  <a:pt x="1364460" y="1024078"/>
                </a:cubicBezTo>
                <a:cubicBezTo>
                  <a:pt x="1346911" y="989067"/>
                  <a:pt x="1326437" y="958432"/>
                  <a:pt x="1311812" y="926338"/>
                </a:cubicBezTo>
                <a:cubicBezTo>
                  <a:pt x="1279638" y="851939"/>
                  <a:pt x="1248927" y="780458"/>
                  <a:pt x="1225528" y="704600"/>
                </a:cubicBezTo>
                <a:cubicBezTo>
                  <a:pt x="1213828" y="669589"/>
                  <a:pt x="1199204" y="636037"/>
                  <a:pt x="1190429" y="601026"/>
                </a:cubicBezTo>
                <a:cubicBezTo>
                  <a:pt x="1180192" y="561638"/>
                  <a:pt x="1175805" y="519333"/>
                  <a:pt x="1168493" y="477028"/>
                </a:cubicBezTo>
                <a:cubicBezTo>
                  <a:pt x="1162643" y="439099"/>
                  <a:pt x="1152406" y="399711"/>
                  <a:pt x="1145094" y="358865"/>
                </a:cubicBezTo>
                <a:cubicBezTo>
                  <a:pt x="1129007" y="275713"/>
                  <a:pt x="1140706" y="194020"/>
                  <a:pt x="1114382" y="115245"/>
                </a:cubicBezTo>
                <a:cubicBezTo>
                  <a:pt x="1112920" y="115245"/>
                  <a:pt x="1111457" y="115245"/>
                  <a:pt x="1109995" y="115245"/>
                </a:cubicBezTo>
                <a:cubicBezTo>
                  <a:pt x="1083671" y="118163"/>
                  <a:pt x="1079284" y="125457"/>
                  <a:pt x="1058809" y="121080"/>
                </a:cubicBezTo>
                <a:close/>
                <a:moveTo>
                  <a:pt x="770708" y="528086"/>
                </a:moveTo>
                <a:cubicBezTo>
                  <a:pt x="780945" y="529544"/>
                  <a:pt x="799957" y="520792"/>
                  <a:pt x="798494" y="516415"/>
                </a:cubicBezTo>
                <a:cubicBezTo>
                  <a:pt x="816044" y="506204"/>
                  <a:pt x="818969" y="479945"/>
                  <a:pt x="817506" y="459522"/>
                </a:cubicBezTo>
                <a:cubicBezTo>
                  <a:pt x="779483" y="370535"/>
                  <a:pt x="756083" y="269878"/>
                  <a:pt x="703436" y="199856"/>
                </a:cubicBezTo>
                <a:cubicBezTo>
                  <a:pt x="685886" y="196938"/>
                  <a:pt x="675649" y="194020"/>
                  <a:pt x="669799" y="204232"/>
                </a:cubicBezTo>
                <a:cubicBezTo>
                  <a:pt x="675649" y="204232"/>
                  <a:pt x="669799" y="205691"/>
                  <a:pt x="669799" y="205691"/>
                </a:cubicBezTo>
                <a:cubicBezTo>
                  <a:pt x="662487" y="255290"/>
                  <a:pt x="688811" y="281548"/>
                  <a:pt x="700511" y="319477"/>
                </a:cubicBezTo>
                <a:cubicBezTo>
                  <a:pt x="704898" y="334065"/>
                  <a:pt x="709285" y="338442"/>
                  <a:pt x="713673" y="350112"/>
                </a:cubicBezTo>
                <a:cubicBezTo>
                  <a:pt x="715135" y="354488"/>
                  <a:pt x="715135" y="360324"/>
                  <a:pt x="716597" y="364700"/>
                </a:cubicBezTo>
                <a:cubicBezTo>
                  <a:pt x="728297" y="388041"/>
                  <a:pt x="761933" y="407005"/>
                  <a:pt x="735609" y="430346"/>
                </a:cubicBezTo>
                <a:cubicBezTo>
                  <a:pt x="728297" y="427428"/>
                  <a:pt x="716597" y="433264"/>
                  <a:pt x="707823" y="434722"/>
                </a:cubicBezTo>
                <a:cubicBezTo>
                  <a:pt x="725372" y="459522"/>
                  <a:pt x="738534" y="523709"/>
                  <a:pt x="770708" y="528086"/>
                </a:cubicBezTo>
                <a:close/>
              </a:path>
            </a:pathLst>
          </a:custGeom>
          <a:solidFill>
            <a:srgbClr val="4874CB"/>
          </a:solidFill>
          <a:ln/>
        </p:spPr>
      </p:sp>
      <p:sp>
        <p:nvSpPr>
          <p:cNvPr id="14" name="Text 11"/>
          <p:cNvSpPr/>
          <p:nvPr/>
        </p:nvSpPr>
        <p:spPr>
          <a:xfrm rot="420000">
            <a:off x="6276975" y="3377565"/>
            <a:ext cx="1433195" cy="1525905"/>
          </a:xfrm>
          <a:prstGeom prst="rect">
            <a:avLst/>
          </a:prstGeom>
          <a:noFill/>
          <a:ln/>
        </p:spPr>
        <p:txBody>
          <a:bodyPr wrap="square" lIns="45720" tIns="91440" rIns="91440" bIns="45720" rtlCol="0" anchor="t"/>
          <a:lstStyle/>
          <a:p>
            <a:pPr>
              <a:lnSpc>
                <a:spcPct val="100000"/>
              </a:lnSpc>
            </a:pPr>
            <a:endParaRPr lang="en-US" sz="1600" dirty="0"/>
          </a:p>
        </p:txBody>
      </p:sp>
      <p:sp>
        <p:nvSpPr>
          <p:cNvPr id="15" name="Shape 12"/>
          <p:cNvSpPr/>
          <p:nvPr/>
        </p:nvSpPr>
        <p:spPr>
          <a:xfrm rot="420000">
            <a:off x="6287135" y="5013325"/>
            <a:ext cx="1433195" cy="1525905"/>
          </a:xfrm>
          <a:custGeom>
            <a:avLst/>
            <a:gdLst/>
            <a:ahLst/>
            <a:cxnLst/>
            <a:rect l="l" t="t" r="r" b="b"/>
            <a:pathLst>
              <a:path w="1433195" h="1525905">
                <a:moveTo>
                  <a:pt x="798494" y="151715"/>
                </a:moveTo>
                <a:cubicBezTo>
                  <a:pt x="836518" y="144421"/>
                  <a:pt x="880391" y="129833"/>
                  <a:pt x="922802" y="119622"/>
                </a:cubicBezTo>
                <a:cubicBezTo>
                  <a:pt x="934502" y="116704"/>
                  <a:pt x="947664" y="118163"/>
                  <a:pt x="959363" y="116704"/>
                </a:cubicBezTo>
                <a:cubicBezTo>
                  <a:pt x="963751" y="116704"/>
                  <a:pt x="968138" y="112328"/>
                  <a:pt x="973988" y="112328"/>
                </a:cubicBezTo>
                <a:cubicBezTo>
                  <a:pt x="985687" y="109410"/>
                  <a:pt x="998849" y="113786"/>
                  <a:pt x="1010549" y="112328"/>
                </a:cubicBezTo>
                <a:cubicBezTo>
                  <a:pt x="1026636" y="109410"/>
                  <a:pt x="1048572" y="100657"/>
                  <a:pt x="1066122" y="97740"/>
                </a:cubicBezTo>
                <a:cubicBezTo>
                  <a:pt x="1088058" y="93363"/>
                  <a:pt x="1109995" y="96281"/>
                  <a:pt x="1131932" y="100657"/>
                </a:cubicBezTo>
                <a:cubicBezTo>
                  <a:pt x="1139244" y="142962"/>
                  <a:pt x="1155331" y="211526"/>
                  <a:pt x="1148018" y="245078"/>
                </a:cubicBezTo>
                <a:cubicBezTo>
                  <a:pt x="1155331" y="294678"/>
                  <a:pt x="1152406" y="342818"/>
                  <a:pt x="1167030" y="379288"/>
                </a:cubicBezTo>
                <a:cubicBezTo>
                  <a:pt x="1174342" y="433264"/>
                  <a:pt x="1184580" y="491616"/>
                  <a:pt x="1193354" y="545591"/>
                </a:cubicBezTo>
                <a:cubicBezTo>
                  <a:pt x="1203591" y="602484"/>
                  <a:pt x="1224066" y="652084"/>
                  <a:pt x="1241615" y="700224"/>
                </a:cubicBezTo>
                <a:cubicBezTo>
                  <a:pt x="1263552" y="761494"/>
                  <a:pt x="1282563" y="821305"/>
                  <a:pt x="1308887" y="876739"/>
                </a:cubicBezTo>
                <a:cubicBezTo>
                  <a:pt x="1343986" y="948220"/>
                  <a:pt x="1392247" y="1013866"/>
                  <a:pt x="1422958" y="1089724"/>
                </a:cubicBezTo>
                <a:cubicBezTo>
                  <a:pt x="1431733" y="1097018"/>
                  <a:pt x="1437582" y="1107229"/>
                  <a:pt x="1433195" y="1115982"/>
                </a:cubicBezTo>
                <a:cubicBezTo>
                  <a:pt x="1430270" y="1123276"/>
                  <a:pt x="1420033" y="1123276"/>
                  <a:pt x="1411258" y="1127653"/>
                </a:cubicBezTo>
                <a:cubicBezTo>
                  <a:pt x="1398096" y="1133488"/>
                  <a:pt x="1382009" y="1145158"/>
                  <a:pt x="1362998" y="1150993"/>
                </a:cubicBezTo>
                <a:cubicBezTo>
                  <a:pt x="1327899" y="1162664"/>
                  <a:pt x="1291338" y="1178711"/>
                  <a:pt x="1265014" y="1193299"/>
                </a:cubicBezTo>
                <a:cubicBezTo>
                  <a:pt x="1251852" y="1200593"/>
                  <a:pt x="1226990" y="1203510"/>
                  <a:pt x="1215291" y="1215181"/>
                </a:cubicBezTo>
                <a:cubicBezTo>
                  <a:pt x="1153868" y="1222475"/>
                  <a:pt x="1066122" y="1254568"/>
                  <a:pt x="995924" y="1270615"/>
                </a:cubicBezTo>
                <a:cubicBezTo>
                  <a:pt x="990075" y="1270615"/>
                  <a:pt x="991537" y="1276450"/>
                  <a:pt x="988612" y="1277909"/>
                </a:cubicBezTo>
                <a:cubicBezTo>
                  <a:pt x="968138" y="1274991"/>
                  <a:pt x="947664" y="1283744"/>
                  <a:pt x="925727" y="1286662"/>
                </a:cubicBezTo>
                <a:cubicBezTo>
                  <a:pt x="827743" y="1304167"/>
                  <a:pt x="725372" y="1315838"/>
                  <a:pt x="633238" y="1356684"/>
                </a:cubicBezTo>
                <a:cubicBezTo>
                  <a:pt x="570353" y="1384401"/>
                  <a:pt x="504543" y="1404825"/>
                  <a:pt x="448970" y="1432542"/>
                </a:cubicBezTo>
                <a:cubicBezTo>
                  <a:pt x="393397" y="1460259"/>
                  <a:pt x="348062" y="1498188"/>
                  <a:pt x="301263" y="1525905"/>
                </a:cubicBezTo>
                <a:cubicBezTo>
                  <a:pt x="291026" y="1512776"/>
                  <a:pt x="286639" y="1495270"/>
                  <a:pt x="279327" y="1479223"/>
                </a:cubicBezTo>
                <a:cubicBezTo>
                  <a:pt x="270552" y="1460259"/>
                  <a:pt x="258853" y="1438377"/>
                  <a:pt x="248615" y="1416495"/>
                </a:cubicBezTo>
                <a:cubicBezTo>
                  <a:pt x="244228" y="1407742"/>
                  <a:pt x="242766" y="1396072"/>
                  <a:pt x="239841" y="1387319"/>
                </a:cubicBezTo>
                <a:cubicBezTo>
                  <a:pt x="214979" y="1327508"/>
                  <a:pt x="190118" y="1263321"/>
                  <a:pt x="163794" y="1197675"/>
                </a:cubicBezTo>
                <a:cubicBezTo>
                  <a:pt x="159406" y="1188922"/>
                  <a:pt x="153557" y="1180169"/>
                  <a:pt x="150632" y="1172875"/>
                </a:cubicBezTo>
                <a:cubicBezTo>
                  <a:pt x="149169" y="1167040"/>
                  <a:pt x="150632" y="1158287"/>
                  <a:pt x="149169" y="1152452"/>
                </a:cubicBezTo>
                <a:cubicBezTo>
                  <a:pt x="136007" y="1111606"/>
                  <a:pt x="119920" y="1064924"/>
                  <a:pt x="106758" y="1019701"/>
                </a:cubicBezTo>
                <a:cubicBezTo>
                  <a:pt x="99446" y="996361"/>
                  <a:pt x="92134" y="971561"/>
                  <a:pt x="84822" y="948220"/>
                </a:cubicBezTo>
                <a:cubicBezTo>
                  <a:pt x="80434" y="935091"/>
                  <a:pt x="74585" y="921962"/>
                  <a:pt x="71660" y="908833"/>
                </a:cubicBezTo>
                <a:cubicBezTo>
                  <a:pt x="68735" y="894245"/>
                  <a:pt x="70197" y="879657"/>
                  <a:pt x="67272" y="863610"/>
                </a:cubicBezTo>
                <a:cubicBezTo>
                  <a:pt x="58498" y="815469"/>
                  <a:pt x="42411" y="767329"/>
                  <a:pt x="33636" y="716271"/>
                </a:cubicBezTo>
                <a:cubicBezTo>
                  <a:pt x="29249" y="690012"/>
                  <a:pt x="26324" y="663754"/>
                  <a:pt x="23399" y="634578"/>
                </a:cubicBezTo>
                <a:cubicBezTo>
                  <a:pt x="16087" y="589355"/>
                  <a:pt x="11700" y="545591"/>
                  <a:pt x="10237" y="500368"/>
                </a:cubicBezTo>
                <a:cubicBezTo>
                  <a:pt x="8775" y="472651"/>
                  <a:pt x="0" y="444934"/>
                  <a:pt x="5850" y="420134"/>
                </a:cubicBezTo>
                <a:cubicBezTo>
                  <a:pt x="61423" y="396794"/>
                  <a:pt x="121383" y="360324"/>
                  <a:pt x="191580" y="341359"/>
                </a:cubicBezTo>
                <a:cubicBezTo>
                  <a:pt x="204742" y="332606"/>
                  <a:pt x="225216" y="323854"/>
                  <a:pt x="239841" y="322395"/>
                </a:cubicBezTo>
                <a:cubicBezTo>
                  <a:pt x="283714" y="299054"/>
                  <a:pt x="337825" y="285925"/>
                  <a:pt x="390473" y="271337"/>
                </a:cubicBezTo>
                <a:cubicBezTo>
                  <a:pt x="438733" y="259666"/>
                  <a:pt x="488456" y="234867"/>
                  <a:pt x="530867" y="231949"/>
                </a:cubicBezTo>
                <a:cubicBezTo>
                  <a:pt x="542567" y="224655"/>
                  <a:pt x="558654" y="220279"/>
                  <a:pt x="574740" y="217361"/>
                </a:cubicBezTo>
                <a:cubicBezTo>
                  <a:pt x="567428" y="188185"/>
                  <a:pt x="542567" y="147339"/>
                  <a:pt x="539642" y="115245"/>
                </a:cubicBezTo>
                <a:cubicBezTo>
                  <a:pt x="536717" y="78775"/>
                  <a:pt x="558654" y="53976"/>
                  <a:pt x="576203" y="24800"/>
                </a:cubicBezTo>
                <a:cubicBezTo>
                  <a:pt x="596677" y="23341"/>
                  <a:pt x="617151" y="5835"/>
                  <a:pt x="642013" y="2918"/>
                </a:cubicBezTo>
                <a:cubicBezTo>
                  <a:pt x="672724" y="0"/>
                  <a:pt x="693198" y="10212"/>
                  <a:pt x="720985" y="20423"/>
                </a:cubicBezTo>
                <a:cubicBezTo>
                  <a:pt x="729759" y="37929"/>
                  <a:pt x="747309" y="48140"/>
                  <a:pt x="759008" y="64187"/>
                </a:cubicBezTo>
                <a:cubicBezTo>
                  <a:pt x="775095" y="90446"/>
                  <a:pt x="779483" y="125457"/>
                  <a:pt x="798494" y="151715"/>
                </a:cubicBezTo>
                <a:close/>
                <a:moveTo>
                  <a:pt x="706360" y="370535"/>
                </a:moveTo>
                <a:cubicBezTo>
                  <a:pt x="696123" y="351571"/>
                  <a:pt x="685886" y="326771"/>
                  <a:pt x="677112" y="304889"/>
                </a:cubicBezTo>
                <a:cubicBezTo>
                  <a:pt x="662487" y="271337"/>
                  <a:pt x="650788" y="236326"/>
                  <a:pt x="653712" y="199856"/>
                </a:cubicBezTo>
                <a:cubicBezTo>
                  <a:pt x="665412" y="180891"/>
                  <a:pt x="685886" y="176515"/>
                  <a:pt x="713673" y="182350"/>
                </a:cubicBezTo>
                <a:cubicBezTo>
                  <a:pt x="744384" y="224655"/>
                  <a:pt x="779483" y="307807"/>
                  <a:pt x="799957" y="367618"/>
                </a:cubicBezTo>
                <a:cubicBezTo>
                  <a:pt x="816044" y="411382"/>
                  <a:pt x="852605" y="487239"/>
                  <a:pt x="821893" y="520792"/>
                </a:cubicBezTo>
                <a:cubicBezTo>
                  <a:pt x="818969" y="523709"/>
                  <a:pt x="799957" y="541215"/>
                  <a:pt x="789720" y="542674"/>
                </a:cubicBezTo>
                <a:cubicBezTo>
                  <a:pt x="778020" y="544132"/>
                  <a:pt x="751696" y="539756"/>
                  <a:pt x="744384" y="533921"/>
                </a:cubicBezTo>
                <a:cubicBezTo>
                  <a:pt x="735609" y="528086"/>
                  <a:pt x="735609" y="514956"/>
                  <a:pt x="728297" y="509121"/>
                </a:cubicBezTo>
                <a:cubicBezTo>
                  <a:pt x="668337" y="377829"/>
                  <a:pt x="602527" y="262584"/>
                  <a:pt x="580590" y="93363"/>
                </a:cubicBezTo>
                <a:cubicBezTo>
                  <a:pt x="592290" y="71481"/>
                  <a:pt x="614226" y="59811"/>
                  <a:pt x="636163" y="48140"/>
                </a:cubicBezTo>
                <a:cubicBezTo>
                  <a:pt x="663950" y="45223"/>
                  <a:pt x="687349" y="56893"/>
                  <a:pt x="709285" y="64187"/>
                </a:cubicBezTo>
                <a:cubicBezTo>
                  <a:pt x="722447" y="84610"/>
                  <a:pt x="739997" y="100657"/>
                  <a:pt x="751696" y="122539"/>
                </a:cubicBezTo>
                <a:cubicBezTo>
                  <a:pt x="759008" y="137127"/>
                  <a:pt x="760471" y="156092"/>
                  <a:pt x="773633" y="166303"/>
                </a:cubicBezTo>
                <a:cubicBezTo>
                  <a:pt x="775095" y="160468"/>
                  <a:pt x="778020" y="166303"/>
                  <a:pt x="780945" y="163386"/>
                </a:cubicBezTo>
                <a:cubicBezTo>
                  <a:pt x="773633" y="121080"/>
                  <a:pt x="753159" y="93363"/>
                  <a:pt x="732684" y="56893"/>
                </a:cubicBezTo>
                <a:cubicBezTo>
                  <a:pt x="723910" y="52517"/>
                  <a:pt x="715135" y="45223"/>
                  <a:pt x="709285" y="35011"/>
                </a:cubicBezTo>
                <a:cubicBezTo>
                  <a:pt x="694661" y="29176"/>
                  <a:pt x="672724" y="17506"/>
                  <a:pt x="647863" y="20423"/>
                </a:cubicBezTo>
                <a:cubicBezTo>
                  <a:pt x="628851" y="23341"/>
                  <a:pt x="606914" y="33552"/>
                  <a:pt x="584978" y="40846"/>
                </a:cubicBezTo>
                <a:cubicBezTo>
                  <a:pt x="565966" y="58352"/>
                  <a:pt x="551341" y="86069"/>
                  <a:pt x="558654" y="119622"/>
                </a:cubicBezTo>
                <a:cubicBezTo>
                  <a:pt x="571816" y="148798"/>
                  <a:pt x="577665" y="185268"/>
                  <a:pt x="590827" y="215902"/>
                </a:cubicBezTo>
                <a:cubicBezTo>
                  <a:pt x="595215" y="247996"/>
                  <a:pt x="608377" y="266960"/>
                  <a:pt x="609839" y="293219"/>
                </a:cubicBezTo>
                <a:cubicBezTo>
                  <a:pt x="631776" y="344277"/>
                  <a:pt x="643475" y="399711"/>
                  <a:pt x="665412" y="447852"/>
                </a:cubicBezTo>
                <a:cubicBezTo>
                  <a:pt x="682961" y="487239"/>
                  <a:pt x="709285" y="532462"/>
                  <a:pt x="738534" y="557262"/>
                </a:cubicBezTo>
                <a:cubicBezTo>
                  <a:pt x="751696" y="557262"/>
                  <a:pt x="760471" y="564556"/>
                  <a:pt x="775095" y="566014"/>
                </a:cubicBezTo>
                <a:cubicBezTo>
                  <a:pt x="786795" y="560179"/>
                  <a:pt x="810194" y="561638"/>
                  <a:pt x="820431" y="558720"/>
                </a:cubicBezTo>
                <a:cubicBezTo>
                  <a:pt x="821893" y="551426"/>
                  <a:pt x="832131" y="548509"/>
                  <a:pt x="840905" y="544132"/>
                </a:cubicBezTo>
                <a:cubicBezTo>
                  <a:pt x="865767" y="512039"/>
                  <a:pt x="852605" y="468275"/>
                  <a:pt x="842368" y="427428"/>
                </a:cubicBezTo>
                <a:cubicBezTo>
                  <a:pt x="839443" y="415758"/>
                  <a:pt x="840905" y="405546"/>
                  <a:pt x="836518" y="395335"/>
                </a:cubicBezTo>
                <a:cubicBezTo>
                  <a:pt x="821893" y="350112"/>
                  <a:pt x="798494" y="299054"/>
                  <a:pt x="783870" y="264043"/>
                </a:cubicBezTo>
                <a:cubicBezTo>
                  <a:pt x="773633" y="237784"/>
                  <a:pt x="760471" y="212985"/>
                  <a:pt x="747309" y="192562"/>
                </a:cubicBezTo>
                <a:cubicBezTo>
                  <a:pt x="742921" y="182350"/>
                  <a:pt x="737072" y="170680"/>
                  <a:pt x="732684" y="166303"/>
                </a:cubicBezTo>
                <a:cubicBezTo>
                  <a:pt x="704898" y="135668"/>
                  <a:pt x="658100" y="157550"/>
                  <a:pt x="634701" y="182350"/>
                </a:cubicBezTo>
                <a:cubicBezTo>
                  <a:pt x="621539" y="233408"/>
                  <a:pt x="643475" y="277172"/>
                  <a:pt x="661025" y="320936"/>
                </a:cubicBezTo>
                <a:cubicBezTo>
                  <a:pt x="666874" y="338442"/>
                  <a:pt x="677112" y="357406"/>
                  <a:pt x="687349" y="373453"/>
                </a:cubicBezTo>
                <a:cubicBezTo>
                  <a:pt x="697586" y="389500"/>
                  <a:pt x="704898" y="415758"/>
                  <a:pt x="722447" y="412840"/>
                </a:cubicBezTo>
                <a:cubicBezTo>
                  <a:pt x="728297" y="399711"/>
                  <a:pt x="713673" y="385123"/>
                  <a:pt x="706360" y="370535"/>
                </a:cubicBezTo>
                <a:close/>
                <a:moveTo>
                  <a:pt x="732684" y="121080"/>
                </a:moveTo>
                <a:cubicBezTo>
                  <a:pt x="725372" y="106492"/>
                  <a:pt x="709285" y="84610"/>
                  <a:pt x="699048" y="77316"/>
                </a:cubicBezTo>
                <a:cubicBezTo>
                  <a:pt x="684424" y="68564"/>
                  <a:pt x="655175" y="59811"/>
                  <a:pt x="640550" y="64187"/>
                </a:cubicBezTo>
                <a:cubicBezTo>
                  <a:pt x="631776" y="67105"/>
                  <a:pt x="625926" y="77316"/>
                  <a:pt x="618614" y="81693"/>
                </a:cubicBezTo>
                <a:cubicBezTo>
                  <a:pt x="609839" y="86069"/>
                  <a:pt x="598140" y="87528"/>
                  <a:pt x="595215" y="99198"/>
                </a:cubicBezTo>
                <a:cubicBezTo>
                  <a:pt x="592290" y="109410"/>
                  <a:pt x="595215" y="128374"/>
                  <a:pt x="596677" y="137127"/>
                </a:cubicBezTo>
                <a:cubicBezTo>
                  <a:pt x="601064" y="161927"/>
                  <a:pt x="612764" y="188185"/>
                  <a:pt x="620076" y="208608"/>
                </a:cubicBezTo>
                <a:cubicBezTo>
                  <a:pt x="617151" y="164844"/>
                  <a:pt x="659562" y="140045"/>
                  <a:pt x="694661" y="138586"/>
                </a:cubicBezTo>
                <a:cubicBezTo>
                  <a:pt x="719522" y="138586"/>
                  <a:pt x="734147" y="156092"/>
                  <a:pt x="750234" y="166303"/>
                </a:cubicBezTo>
                <a:cubicBezTo>
                  <a:pt x="742921" y="147339"/>
                  <a:pt x="744384" y="138586"/>
                  <a:pt x="732684" y="121080"/>
                </a:cubicBezTo>
                <a:close/>
                <a:moveTo>
                  <a:pt x="1058809" y="121080"/>
                </a:moveTo>
                <a:cubicBezTo>
                  <a:pt x="1041260" y="129833"/>
                  <a:pt x="1016398" y="125457"/>
                  <a:pt x="992999" y="128374"/>
                </a:cubicBezTo>
                <a:cubicBezTo>
                  <a:pt x="971063" y="131292"/>
                  <a:pt x="949126" y="141504"/>
                  <a:pt x="931577" y="142962"/>
                </a:cubicBezTo>
                <a:cubicBezTo>
                  <a:pt x="921340" y="144421"/>
                  <a:pt x="912565" y="141504"/>
                  <a:pt x="902328" y="142962"/>
                </a:cubicBezTo>
                <a:cubicBezTo>
                  <a:pt x="852605" y="151715"/>
                  <a:pt x="810194" y="172138"/>
                  <a:pt x="760471" y="185268"/>
                </a:cubicBezTo>
                <a:cubicBezTo>
                  <a:pt x="785332" y="218820"/>
                  <a:pt x="805807" y="280090"/>
                  <a:pt x="827743" y="328230"/>
                </a:cubicBezTo>
                <a:cubicBezTo>
                  <a:pt x="845293" y="401170"/>
                  <a:pt x="890628" y="487239"/>
                  <a:pt x="862842" y="555803"/>
                </a:cubicBezTo>
                <a:cubicBezTo>
                  <a:pt x="840905" y="573308"/>
                  <a:pt x="807269" y="573308"/>
                  <a:pt x="776558" y="584979"/>
                </a:cubicBezTo>
                <a:cubicBezTo>
                  <a:pt x="772170" y="582061"/>
                  <a:pt x="764858" y="580602"/>
                  <a:pt x="760471" y="577685"/>
                </a:cubicBezTo>
                <a:cubicBezTo>
                  <a:pt x="720985" y="576226"/>
                  <a:pt x="700511" y="542674"/>
                  <a:pt x="685886" y="514956"/>
                </a:cubicBezTo>
                <a:cubicBezTo>
                  <a:pt x="640550" y="433264"/>
                  <a:pt x="603989" y="319477"/>
                  <a:pt x="580590" y="231949"/>
                </a:cubicBezTo>
                <a:cubicBezTo>
                  <a:pt x="561578" y="234867"/>
                  <a:pt x="544029" y="242161"/>
                  <a:pt x="529405" y="246537"/>
                </a:cubicBezTo>
                <a:cubicBezTo>
                  <a:pt x="503081" y="253831"/>
                  <a:pt x="486994" y="259666"/>
                  <a:pt x="467982" y="264043"/>
                </a:cubicBezTo>
                <a:cubicBezTo>
                  <a:pt x="450433" y="268419"/>
                  <a:pt x="434346" y="275713"/>
                  <a:pt x="418259" y="281548"/>
                </a:cubicBezTo>
                <a:cubicBezTo>
                  <a:pt x="386085" y="291760"/>
                  <a:pt x="352449" y="296136"/>
                  <a:pt x="320275" y="306348"/>
                </a:cubicBezTo>
                <a:cubicBezTo>
                  <a:pt x="299801" y="312183"/>
                  <a:pt x="280789" y="323854"/>
                  <a:pt x="261777" y="331148"/>
                </a:cubicBezTo>
                <a:cubicBezTo>
                  <a:pt x="209129" y="351571"/>
                  <a:pt x="156481" y="366159"/>
                  <a:pt x="105296" y="393876"/>
                </a:cubicBezTo>
                <a:cubicBezTo>
                  <a:pt x="76047" y="395335"/>
                  <a:pt x="54110" y="421593"/>
                  <a:pt x="23399" y="427428"/>
                </a:cubicBezTo>
                <a:cubicBezTo>
                  <a:pt x="21937" y="510580"/>
                  <a:pt x="29249" y="595190"/>
                  <a:pt x="45336" y="688554"/>
                </a:cubicBezTo>
                <a:cubicBezTo>
                  <a:pt x="51186" y="723565"/>
                  <a:pt x="67272" y="757117"/>
                  <a:pt x="71660" y="795046"/>
                </a:cubicBezTo>
                <a:cubicBezTo>
                  <a:pt x="78972" y="850481"/>
                  <a:pt x="89209" y="904456"/>
                  <a:pt x="105296" y="958432"/>
                </a:cubicBezTo>
                <a:cubicBezTo>
                  <a:pt x="121383" y="1013866"/>
                  <a:pt x="131620" y="1070759"/>
                  <a:pt x="149169" y="1121817"/>
                </a:cubicBezTo>
                <a:cubicBezTo>
                  <a:pt x="162331" y="1164123"/>
                  <a:pt x="179881" y="1206428"/>
                  <a:pt x="195967" y="1244357"/>
                </a:cubicBezTo>
                <a:cubicBezTo>
                  <a:pt x="210592" y="1279368"/>
                  <a:pt x="223754" y="1310003"/>
                  <a:pt x="235453" y="1342096"/>
                </a:cubicBezTo>
                <a:cubicBezTo>
                  <a:pt x="257390" y="1400448"/>
                  <a:pt x="280789" y="1458800"/>
                  <a:pt x="310038" y="1506941"/>
                </a:cubicBezTo>
                <a:cubicBezTo>
                  <a:pt x="391935" y="1435459"/>
                  <a:pt x="501618" y="1398989"/>
                  <a:pt x="598140" y="1356684"/>
                </a:cubicBezTo>
                <a:cubicBezTo>
                  <a:pt x="701973" y="1311461"/>
                  <a:pt x="824818" y="1296873"/>
                  <a:pt x="938889" y="1269156"/>
                </a:cubicBezTo>
                <a:cubicBezTo>
                  <a:pt x="991537" y="1256027"/>
                  <a:pt x="1031023" y="1242898"/>
                  <a:pt x="1074896" y="1229769"/>
                </a:cubicBezTo>
                <a:cubicBezTo>
                  <a:pt x="1121694" y="1215181"/>
                  <a:pt x="1169955" y="1204969"/>
                  <a:pt x="1213828" y="1187463"/>
                </a:cubicBezTo>
                <a:cubicBezTo>
                  <a:pt x="1257702" y="1171417"/>
                  <a:pt x="1297188" y="1149535"/>
                  <a:pt x="1339599" y="1137864"/>
                </a:cubicBezTo>
                <a:cubicBezTo>
                  <a:pt x="1355685" y="1120359"/>
                  <a:pt x="1390784" y="1114523"/>
                  <a:pt x="1411258" y="1104312"/>
                </a:cubicBezTo>
                <a:cubicBezTo>
                  <a:pt x="1403946" y="1072218"/>
                  <a:pt x="1380547" y="1051795"/>
                  <a:pt x="1364460" y="1024078"/>
                </a:cubicBezTo>
                <a:cubicBezTo>
                  <a:pt x="1346911" y="989067"/>
                  <a:pt x="1326437" y="958432"/>
                  <a:pt x="1311812" y="926338"/>
                </a:cubicBezTo>
                <a:cubicBezTo>
                  <a:pt x="1279638" y="851939"/>
                  <a:pt x="1248927" y="780458"/>
                  <a:pt x="1225528" y="704600"/>
                </a:cubicBezTo>
                <a:cubicBezTo>
                  <a:pt x="1213828" y="669589"/>
                  <a:pt x="1199204" y="636037"/>
                  <a:pt x="1190429" y="601026"/>
                </a:cubicBezTo>
                <a:cubicBezTo>
                  <a:pt x="1180192" y="561638"/>
                  <a:pt x="1175805" y="519333"/>
                  <a:pt x="1168493" y="477028"/>
                </a:cubicBezTo>
                <a:cubicBezTo>
                  <a:pt x="1162643" y="439099"/>
                  <a:pt x="1152406" y="399711"/>
                  <a:pt x="1145094" y="358865"/>
                </a:cubicBezTo>
                <a:cubicBezTo>
                  <a:pt x="1129007" y="275713"/>
                  <a:pt x="1140706" y="194020"/>
                  <a:pt x="1114382" y="115245"/>
                </a:cubicBezTo>
                <a:cubicBezTo>
                  <a:pt x="1112920" y="115245"/>
                  <a:pt x="1111457" y="115245"/>
                  <a:pt x="1109995" y="115245"/>
                </a:cubicBezTo>
                <a:cubicBezTo>
                  <a:pt x="1083671" y="118163"/>
                  <a:pt x="1079284" y="125457"/>
                  <a:pt x="1058809" y="121080"/>
                </a:cubicBezTo>
                <a:close/>
                <a:moveTo>
                  <a:pt x="770708" y="528086"/>
                </a:moveTo>
                <a:cubicBezTo>
                  <a:pt x="780945" y="529544"/>
                  <a:pt x="799957" y="520792"/>
                  <a:pt x="798494" y="516415"/>
                </a:cubicBezTo>
                <a:cubicBezTo>
                  <a:pt x="816044" y="506204"/>
                  <a:pt x="818969" y="479945"/>
                  <a:pt x="817506" y="459522"/>
                </a:cubicBezTo>
                <a:cubicBezTo>
                  <a:pt x="779483" y="370535"/>
                  <a:pt x="756083" y="269878"/>
                  <a:pt x="703436" y="199856"/>
                </a:cubicBezTo>
                <a:cubicBezTo>
                  <a:pt x="685886" y="196938"/>
                  <a:pt x="675649" y="194020"/>
                  <a:pt x="669799" y="204232"/>
                </a:cubicBezTo>
                <a:cubicBezTo>
                  <a:pt x="675649" y="204232"/>
                  <a:pt x="669799" y="205691"/>
                  <a:pt x="669799" y="205691"/>
                </a:cubicBezTo>
                <a:cubicBezTo>
                  <a:pt x="662487" y="255290"/>
                  <a:pt x="688811" y="281548"/>
                  <a:pt x="700511" y="319477"/>
                </a:cubicBezTo>
                <a:cubicBezTo>
                  <a:pt x="704898" y="334065"/>
                  <a:pt x="709285" y="338442"/>
                  <a:pt x="713673" y="350112"/>
                </a:cubicBezTo>
                <a:cubicBezTo>
                  <a:pt x="715135" y="354488"/>
                  <a:pt x="715135" y="360324"/>
                  <a:pt x="716597" y="364700"/>
                </a:cubicBezTo>
                <a:cubicBezTo>
                  <a:pt x="728297" y="388041"/>
                  <a:pt x="761933" y="407005"/>
                  <a:pt x="735609" y="430346"/>
                </a:cubicBezTo>
                <a:cubicBezTo>
                  <a:pt x="728297" y="427428"/>
                  <a:pt x="716597" y="433264"/>
                  <a:pt x="707823" y="434722"/>
                </a:cubicBezTo>
                <a:cubicBezTo>
                  <a:pt x="725372" y="459522"/>
                  <a:pt x="738534" y="523709"/>
                  <a:pt x="770708" y="528086"/>
                </a:cubicBezTo>
                <a:close/>
              </a:path>
            </a:pathLst>
          </a:custGeom>
          <a:solidFill>
            <a:srgbClr val="4874CB"/>
          </a:solidFill>
          <a:ln/>
        </p:spPr>
      </p:sp>
      <p:sp>
        <p:nvSpPr>
          <p:cNvPr id="16" name="Text 13"/>
          <p:cNvSpPr/>
          <p:nvPr/>
        </p:nvSpPr>
        <p:spPr>
          <a:xfrm rot="420000">
            <a:off x="6287135" y="5013325"/>
            <a:ext cx="1433195" cy="1525905"/>
          </a:xfrm>
          <a:prstGeom prst="rect">
            <a:avLst/>
          </a:prstGeom>
          <a:noFill/>
          <a:ln/>
        </p:spPr>
        <p:txBody>
          <a:bodyPr wrap="square" lIns="45720" tIns="91440" rIns="91440" bIns="45720" rtlCol="0" anchor="t"/>
          <a:lstStyle/>
          <a:p>
            <a:pPr>
              <a:lnSpc>
                <a:spcPct val="100000"/>
              </a:lnSpc>
            </a:pPr>
            <a:endParaRPr lang="en-US" sz="1600" dirty="0"/>
          </a:p>
        </p:txBody>
      </p:sp>
      <p:pic>
        <p:nvPicPr>
          <p:cNvPr id="17" name="Image 1" descr="https://kimi-img.moonshot.cn/pub/slides/slides_tmpl/image/25-08-27-20:02:26-d2nf7kh8bjvh7rlj06s0.png"/>
          <p:cNvPicPr>
            <a:picLocks noChangeAspect="1"/>
          </p:cNvPicPr>
          <p:nvPr/>
        </p:nvPicPr>
        <p:blipFill>
          <a:blip r:embed="rId4"/>
          <a:stretch>
            <a:fillRect/>
          </a:stretch>
        </p:blipFill>
        <p:spPr>
          <a:xfrm>
            <a:off x="9020810" y="2839720"/>
            <a:ext cx="1987550" cy="494030"/>
          </a:xfrm>
          <a:prstGeom prst="rect">
            <a:avLst/>
          </a:prstGeom>
        </p:spPr>
      </p:pic>
      <p:sp>
        <p:nvSpPr>
          <p:cNvPr id="18" name="Shape 14"/>
          <p:cNvSpPr/>
          <p:nvPr/>
        </p:nvSpPr>
        <p:spPr>
          <a:xfrm>
            <a:off x="10158095" y="3656965"/>
            <a:ext cx="1291590" cy="676910"/>
          </a:xfrm>
          <a:custGeom>
            <a:avLst/>
            <a:gdLst/>
            <a:ahLst/>
            <a:cxnLst/>
            <a:rect l="l" t="t" r="r" b="b"/>
            <a:pathLst>
              <a:path w="1291590" h="676910">
                <a:moveTo>
                  <a:pt x="1206381" y="85552"/>
                </a:moveTo>
                <a:cubicBezTo>
                  <a:pt x="1255713" y="44277"/>
                  <a:pt x="1300559" y="138834"/>
                  <a:pt x="1291590" y="182360"/>
                </a:cubicBezTo>
                <a:cubicBezTo>
                  <a:pt x="1289348" y="191366"/>
                  <a:pt x="1281126" y="203373"/>
                  <a:pt x="1274399" y="214630"/>
                </a:cubicBezTo>
                <a:cubicBezTo>
                  <a:pt x="1259450" y="239395"/>
                  <a:pt x="1251228" y="250652"/>
                  <a:pt x="1230299" y="265661"/>
                </a:cubicBezTo>
                <a:cubicBezTo>
                  <a:pt x="1203391" y="285173"/>
                  <a:pt x="1160787" y="303934"/>
                  <a:pt x="1138363" y="322695"/>
                </a:cubicBezTo>
                <a:cubicBezTo>
                  <a:pt x="1079315" y="382732"/>
                  <a:pt x="990368" y="412750"/>
                  <a:pt x="926088" y="467533"/>
                </a:cubicBezTo>
                <a:cubicBezTo>
                  <a:pt x="890958" y="478040"/>
                  <a:pt x="867040" y="499803"/>
                  <a:pt x="843121" y="520815"/>
                </a:cubicBezTo>
                <a:cubicBezTo>
                  <a:pt x="807991" y="534324"/>
                  <a:pt x="779588" y="554586"/>
                  <a:pt x="754922" y="580101"/>
                </a:cubicBezTo>
                <a:cubicBezTo>
                  <a:pt x="733994" y="588356"/>
                  <a:pt x="711570" y="598863"/>
                  <a:pt x="671956" y="597362"/>
                </a:cubicBezTo>
                <a:cubicBezTo>
                  <a:pt x="622624" y="595110"/>
                  <a:pt x="571050" y="590608"/>
                  <a:pt x="536668" y="582353"/>
                </a:cubicBezTo>
                <a:cubicBezTo>
                  <a:pt x="541152" y="618375"/>
                  <a:pt x="518729" y="646141"/>
                  <a:pt x="494811" y="665653"/>
                </a:cubicBezTo>
                <a:cubicBezTo>
                  <a:pt x="484346" y="673908"/>
                  <a:pt x="469397" y="684415"/>
                  <a:pt x="459680" y="676910"/>
                </a:cubicBezTo>
                <a:cubicBezTo>
                  <a:pt x="449964" y="644640"/>
                  <a:pt x="489578" y="632633"/>
                  <a:pt x="473135" y="599613"/>
                </a:cubicBezTo>
                <a:cubicBezTo>
                  <a:pt x="469397" y="603365"/>
                  <a:pt x="470145" y="611620"/>
                  <a:pt x="466408" y="615373"/>
                </a:cubicBezTo>
                <a:cubicBezTo>
                  <a:pt x="446226" y="649894"/>
                  <a:pt x="303464" y="675409"/>
                  <a:pt x="376714" y="617624"/>
                </a:cubicBezTo>
                <a:cubicBezTo>
                  <a:pt x="382693" y="589857"/>
                  <a:pt x="404369" y="572597"/>
                  <a:pt x="407359" y="549333"/>
                </a:cubicBezTo>
                <a:cubicBezTo>
                  <a:pt x="399885" y="539577"/>
                  <a:pt x="381946" y="540327"/>
                  <a:pt x="374471" y="531322"/>
                </a:cubicBezTo>
                <a:cubicBezTo>
                  <a:pt x="248900" y="501304"/>
                  <a:pt x="127066" y="480291"/>
                  <a:pt x="6727" y="445770"/>
                </a:cubicBezTo>
                <a:cubicBezTo>
                  <a:pt x="6727" y="442018"/>
                  <a:pt x="5232" y="439766"/>
                  <a:pt x="2242" y="439016"/>
                </a:cubicBezTo>
                <a:cubicBezTo>
                  <a:pt x="0" y="426258"/>
                  <a:pt x="5980" y="422506"/>
                  <a:pt x="6727" y="412750"/>
                </a:cubicBezTo>
                <a:cubicBezTo>
                  <a:pt x="25413" y="403745"/>
                  <a:pt x="41110" y="397741"/>
                  <a:pt x="68018" y="403745"/>
                </a:cubicBezTo>
                <a:cubicBezTo>
                  <a:pt x="68018" y="395490"/>
                  <a:pt x="74745" y="378980"/>
                  <a:pt x="85209" y="372976"/>
                </a:cubicBezTo>
                <a:cubicBezTo>
                  <a:pt x="63533" y="368473"/>
                  <a:pt x="68765" y="336204"/>
                  <a:pt x="87451" y="331701"/>
                </a:cubicBezTo>
                <a:cubicBezTo>
                  <a:pt x="86704" y="322695"/>
                  <a:pt x="73250" y="327198"/>
                  <a:pt x="70260" y="320444"/>
                </a:cubicBezTo>
                <a:cubicBezTo>
                  <a:pt x="67270" y="313690"/>
                  <a:pt x="68018" y="309187"/>
                  <a:pt x="72502" y="305435"/>
                </a:cubicBezTo>
                <a:cubicBezTo>
                  <a:pt x="55311" y="297930"/>
                  <a:pt x="34383" y="302433"/>
                  <a:pt x="35130" y="280670"/>
                </a:cubicBezTo>
                <a:cubicBezTo>
                  <a:pt x="35878" y="267162"/>
                  <a:pt x="50079" y="266411"/>
                  <a:pt x="61291" y="261158"/>
                </a:cubicBezTo>
                <a:cubicBezTo>
                  <a:pt x="130803" y="227388"/>
                  <a:pt x="212275" y="192116"/>
                  <a:pt x="293000" y="155344"/>
                </a:cubicBezTo>
                <a:cubicBezTo>
                  <a:pt x="342331" y="133581"/>
                  <a:pt x="386431" y="110317"/>
                  <a:pt x="435762" y="90055"/>
                </a:cubicBezTo>
                <a:cubicBezTo>
                  <a:pt x="450711" y="83300"/>
                  <a:pt x="464913" y="78798"/>
                  <a:pt x="479114" y="72044"/>
                </a:cubicBezTo>
                <a:cubicBezTo>
                  <a:pt x="500790" y="62288"/>
                  <a:pt x="517981" y="50280"/>
                  <a:pt x="544890" y="43526"/>
                </a:cubicBezTo>
                <a:cubicBezTo>
                  <a:pt x="547879" y="40525"/>
                  <a:pt x="550869" y="37523"/>
                  <a:pt x="553859" y="34521"/>
                </a:cubicBezTo>
                <a:cubicBezTo>
                  <a:pt x="571798" y="35271"/>
                  <a:pt x="580767" y="21013"/>
                  <a:pt x="595716" y="15009"/>
                </a:cubicBezTo>
                <a:cubicBezTo>
                  <a:pt x="630846" y="0"/>
                  <a:pt x="686905" y="10506"/>
                  <a:pt x="728762" y="15009"/>
                </a:cubicBezTo>
                <a:cubicBezTo>
                  <a:pt x="802759" y="22514"/>
                  <a:pt x="881989" y="39774"/>
                  <a:pt x="956733" y="48029"/>
                </a:cubicBezTo>
                <a:cubicBezTo>
                  <a:pt x="984389" y="51031"/>
                  <a:pt x="1011297" y="47279"/>
                  <a:pt x="1037458" y="50280"/>
                </a:cubicBezTo>
                <a:cubicBezTo>
                  <a:pt x="1097254" y="56284"/>
                  <a:pt x="1155554" y="77297"/>
                  <a:pt x="1201896" y="78798"/>
                </a:cubicBezTo>
                <a:cubicBezTo>
                  <a:pt x="1206381" y="77297"/>
                  <a:pt x="1206381" y="81800"/>
                  <a:pt x="1206381" y="85552"/>
                </a:cubicBezTo>
                <a:close/>
                <a:moveTo>
                  <a:pt x="790052" y="48029"/>
                </a:moveTo>
                <a:cubicBezTo>
                  <a:pt x="742963" y="43526"/>
                  <a:pt x="697369" y="33020"/>
                  <a:pt x="652522" y="28517"/>
                </a:cubicBezTo>
                <a:cubicBezTo>
                  <a:pt x="624119" y="25515"/>
                  <a:pt x="596463" y="39024"/>
                  <a:pt x="575535" y="48029"/>
                </a:cubicBezTo>
                <a:cubicBezTo>
                  <a:pt x="548627" y="60036"/>
                  <a:pt x="521719" y="72794"/>
                  <a:pt x="494811" y="85552"/>
                </a:cubicBezTo>
                <a:cubicBezTo>
                  <a:pt x="464165" y="99810"/>
                  <a:pt x="429783" y="108065"/>
                  <a:pt x="398390" y="122324"/>
                </a:cubicBezTo>
                <a:cubicBezTo>
                  <a:pt x="390168" y="126827"/>
                  <a:pt x="383441" y="133581"/>
                  <a:pt x="374471" y="138084"/>
                </a:cubicBezTo>
                <a:cubicBezTo>
                  <a:pt x="266839" y="187614"/>
                  <a:pt x="152479" y="227388"/>
                  <a:pt x="50079" y="285173"/>
                </a:cubicBezTo>
                <a:cubicBezTo>
                  <a:pt x="93431" y="298681"/>
                  <a:pt x="136036" y="298681"/>
                  <a:pt x="174903" y="303184"/>
                </a:cubicBezTo>
                <a:cubicBezTo>
                  <a:pt x="198074" y="305435"/>
                  <a:pt x="219002" y="312940"/>
                  <a:pt x="240678" y="315941"/>
                </a:cubicBezTo>
                <a:cubicBezTo>
                  <a:pt x="284030" y="322695"/>
                  <a:pt x="328877" y="327949"/>
                  <a:pt x="372229" y="336204"/>
                </a:cubicBezTo>
                <a:cubicBezTo>
                  <a:pt x="419318" y="344459"/>
                  <a:pt x="461923" y="358717"/>
                  <a:pt x="506022" y="369224"/>
                </a:cubicBezTo>
                <a:cubicBezTo>
                  <a:pt x="581514" y="387235"/>
                  <a:pt x="668218" y="384983"/>
                  <a:pt x="726519" y="436765"/>
                </a:cubicBezTo>
                <a:cubicBezTo>
                  <a:pt x="742963" y="457777"/>
                  <a:pt x="739226" y="490047"/>
                  <a:pt x="737731" y="514061"/>
                </a:cubicBezTo>
                <a:cubicBezTo>
                  <a:pt x="720540" y="532072"/>
                  <a:pt x="712318" y="556087"/>
                  <a:pt x="683167" y="557588"/>
                </a:cubicBezTo>
                <a:cubicBezTo>
                  <a:pt x="639068" y="561340"/>
                  <a:pt x="570303" y="538826"/>
                  <a:pt x="532183" y="547081"/>
                </a:cubicBezTo>
                <a:cubicBezTo>
                  <a:pt x="526203" y="565092"/>
                  <a:pt x="550869" y="564342"/>
                  <a:pt x="560586" y="566593"/>
                </a:cubicBezTo>
                <a:cubicBezTo>
                  <a:pt x="586747" y="572597"/>
                  <a:pt x="604685" y="571846"/>
                  <a:pt x="630846" y="573347"/>
                </a:cubicBezTo>
                <a:cubicBezTo>
                  <a:pt x="666724" y="574848"/>
                  <a:pt x="700359" y="586855"/>
                  <a:pt x="731004" y="568845"/>
                </a:cubicBezTo>
                <a:cubicBezTo>
                  <a:pt x="746700" y="546331"/>
                  <a:pt x="766134" y="519315"/>
                  <a:pt x="768376" y="493799"/>
                </a:cubicBezTo>
                <a:cubicBezTo>
                  <a:pt x="771366" y="453275"/>
                  <a:pt x="756417" y="395490"/>
                  <a:pt x="725024" y="379730"/>
                </a:cubicBezTo>
                <a:cubicBezTo>
                  <a:pt x="679430" y="357967"/>
                  <a:pt x="601696" y="354965"/>
                  <a:pt x="536668" y="348961"/>
                </a:cubicBezTo>
                <a:cubicBezTo>
                  <a:pt x="512002" y="346710"/>
                  <a:pt x="476872" y="348961"/>
                  <a:pt x="461923" y="324947"/>
                </a:cubicBezTo>
                <a:cubicBezTo>
                  <a:pt x="476124" y="320444"/>
                  <a:pt x="486589" y="329450"/>
                  <a:pt x="501538" y="331701"/>
                </a:cubicBezTo>
                <a:cubicBezTo>
                  <a:pt x="577030" y="343708"/>
                  <a:pt x="689894" y="333952"/>
                  <a:pt x="742216" y="370725"/>
                </a:cubicBezTo>
                <a:cubicBezTo>
                  <a:pt x="901422" y="290426"/>
                  <a:pt x="1059134" y="208626"/>
                  <a:pt x="1188442" y="98310"/>
                </a:cubicBezTo>
                <a:cubicBezTo>
                  <a:pt x="1062123" y="88554"/>
                  <a:pt x="932815" y="60787"/>
                  <a:pt x="790052" y="48029"/>
                </a:cubicBezTo>
                <a:close/>
                <a:moveTo>
                  <a:pt x="772861" y="538076"/>
                </a:moveTo>
                <a:cubicBezTo>
                  <a:pt x="772114" y="540327"/>
                  <a:pt x="769871" y="543329"/>
                  <a:pt x="772861" y="540327"/>
                </a:cubicBezTo>
                <a:cubicBezTo>
                  <a:pt x="913381" y="449522"/>
                  <a:pt x="1062871" y="368473"/>
                  <a:pt x="1190685" y="265661"/>
                </a:cubicBezTo>
                <a:cubicBezTo>
                  <a:pt x="1210118" y="254404"/>
                  <a:pt x="1240016" y="238645"/>
                  <a:pt x="1256460" y="216881"/>
                </a:cubicBezTo>
                <a:cubicBezTo>
                  <a:pt x="1287853" y="178608"/>
                  <a:pt x="1265429" y="126076"/>
                  <a:pt x="1237026" y="100561"/>
                </a:cubicBezTo>
                <a:cubicBezTo>
                  <a:pt x="1210118" y="99060"/>
                  <a:pt x="1198159" y="121574"/>
                  <a:pt x="1182463" y="133581"/>
                </a:cubicBezTo>
                <a:cubicBezTo>
                  <a:pt x="1156302" y="154594"/>
                  <a:pt x="1124909" y="168102"/>
                  <a:pt x="1100991" y="190615"/>
                </a:cubicBezTo>
                <a:cubicBezTo>
                  <a:pt x="1047175" y="219883"/>
                  <a:pt x="999338" y="252903"/>
                  <a:pt x="947764" y="282921"/>
                </a:cubicBezTo>
                <a:cubicBezTo>
                  <a:pt x="922351" y="298681"/>
                  <a:pt x="894695" y="308437"/>
                  <a:pt x="869282" y="322695"/>
                </a:cubicBezTo>
                <a:cubicBezTo>
                  <a:pt x="860313" y="327949"/>
                  <a:pt x="854333" y="335453"/>
                  <a:pt x="845364" y="339956"/>
                </a:cubicBezTo>
                <a:cubicBezTo>
                  <a:pt x="815466" y="354965"/>
                  <a:pt x="784073" y="363970"/>
                  <a:pt x="759407" y="386484"/>
                </a:cubicBezTo>
                <a:cubicBezTo>
                  <a:pt x="793042" y="427759"/>
                  <a:pt x="797527" y="498302"/>
                  <a:pt x="772861" y="538076"/>
                </a:cubicBezTo>
                <a:close/>
                <a:moveTo>
                  <a:pt x="103148" y="344459"/>
                </a:moveTo>
                <a:cubicBezTo>
                  <a:pt x="148742" y="354965"/>
                  <a:pt x="207791" y="359468"/>
                  <a:pt x="251890" y="364721"/>
                </a:cubicBezTo>
                <a:cubicBezTo>
                  <a:pt x="272071" y="366972"/>
                  <a:pt x="301969" y="365471"/>
                  <a:pt x="308696" y="384233"/>
                </a:cubicBezTo>
                <a:cubicBezTo>
                  <a:pt x="244415" y="374477"/>
                  <a:pt x="168176" y="370725"/>
                  <a:pt x="100905" y="360218"/>
                </a:cubicBezTo>
                <a:cubicBezTo>
                  <a:pt x="100905" y="366972"/>
                  <a:pt x="105390" y="369974"/>
                  <a:pt x="105390" y="377479"/>
                </a:cubicBezTo>
                <a:cubicBezTo>
                  <a:pt x="116602" y="377479"/>
                  <a:pt x="129308" y="384233"/>
                  <a:pt x="144257" y="386484"/>
                </a:cubicBezTo>
                <a:cubicBezTo>
                  <a:pt x="179388" y="391737"/>
                  <a:pt x="223487" y="383482"/>
                  <a:pt x="240678" y="403745"/>
                </a:cubicBezTo>
                <a:cubicBezTo>
                  <a:pt x="197326" y="402244"/>
                  <a:pt x="157712" y="403745"/>
                  <a:pt x="122581" y="397741"/>
                </a:cubicBezTo>
                <a:cubicBezTo>
                  <a:pt x="110622" y="395490"/>
                  <a:pt x="98663" y="384233"/>
                  <a:pt x="87451" y="393238"/>
                </a:cubicBezTo>
                <a:cubicBezTo>
                  <a:pt x="84462" y="412000"/>
                  <a:pt x="112117" y="410499"/>
                  <a:pt x="122581" y="408247"/>
                </a:cubicBezTo>
                <a:cubicBezTo>
                  <a:pt x="223487" y="434513"/>
                  <a:pt x="317665" y="462280"/>
                  <a:pt x="414086" y="481041"/>
                </a:cubicBezTo>
                <a:cubicBezTo>
                  <a:pt x="413339" y="464531"/>
                  <a:pt x="422308" y="439016"/>
                  <a:pt x="442489" y="430761"/>
                </a:cubicBezTo>
                <a:cubicBezTo>
                  <a:pt x="414086" y="421755"/>
                  <a:pt x="378956" y="431511"/>
                  <a:pt x="365502" y="410499"/>
                </a:cubicBezTo>
                <a:cubicBezTo>
                  <a:pt x="407359" y="399992"/>
                  <a:pt x="452953" y="419504"/>
                  <a:pt x="497053" y="426258"/>
                </a:cubicBezTo>
                <a:cubicBezTo>
                  <a:pt x="512749" y="428510"/>
                  <a:pt x="529941" y="425508"/>
                  <a:pt x="544890" y="428510"/>
                </a:cubicBezTo>
                <a:cubicBezTo>
                  <a:pt x="558344" y="430761"/>
                  <a:pt x="572545" y="436765"/>
                  <a:pt x="586747" y="439016"/>
                </a:cubicBezTo>
                <a:cubicBezTo>
                  <a:pt x="603938" y="442018"/>
                  <a:pt x="624119" y="437515"/>
                  <a:pt x="636826" y="450273"/>
                </a:cubicBezTo>
                <a:cubicBezTo>
                  <a:pt x="631593" y="466032"/>
                  <a:pt x="610665" y="456276"/>
                  <a:pt x="595716" y="457027"/>
                </a:cubicBezTo>
                <a:cubicBezTo>
                  <a:pt x="575535" y="482542"/>
                  <a:pt x="532930" y="484794"/>
                  <a:pt x="532183" y="529070"/>
                </a:cubicBezTo>
                <a:cubicBezTo>
                  <a:pt x="583009" y="523817"/>
                  <a:pt x="675693" y="564342"/>
                  <a:pt x="707086" y="516313"/>
                </a:cubicBezTo>
                <a:cubicBezTo>
                  <a:pt x="684662" y="508808"/>
                  <a:pt x="659997" y="516313"/>
                  <a:pt x="645795" y="500553"/>
                </a:cubicBezTo>
                <a:cubicBezTo>
                  <a:pt x="668218" y="498302"/>
                  <a:pt x="722035" y="507307"/>
                  <a:pt x="720540" y="487795"/>
                </a:cubicBezTo>
                <a:cubicBezTo>
                  <a:pt x="702601" y="480291"/>
                  <a:pt x="662986" y="491548"/>
                  <a:pt x="645795" y="472036"/>
                </a:cubicBezTo>
                <a:cubicBezTo>
                  <a:pt x="669713" y="468284"/>
                  <a:pt x="701854" y="469785"/>
                  <a:pt x="718297" y="469785"/>
                </a:cubicBezTo>
                <a:cubicBezTo>
                  <a:pt x="710076" y="422506"/>
                  <a:pt x="661491" y="418754"/>
                  <a:pt x="617392" y="408247"/>
                </a:cubicBezTo>
                <a:cubicBezTo>
                  <a:pt x="445479" y="368473"/>
                  <a:pt x="264597" y="326448"/>
                  <a:pt x="80724" y="307686"/>
                </a:cubicBezTo>
                <a:cubicBezTo>
                  <a:pt x="97916" y="309187"/>
                  <a:pt x="107633" y="327949"/>
                  <a:pt x="103148" y="344459"/>
                </a:cubicBezTo>
                <a:close/>
                <a:moveTo>
                  <a:pt x="223487" y="454775"/>
                </a:moveTo>
                <a:cubicBezTo>
                  <a:pt x="192842" y="445770"/>
                  <a:pt x="162196" y="433012"/>
                  <a:pt x="129308" y="428510"/>
                </a:cubicBezTo>
                <a:cubicBezTo>
                  <a:pt x="93431" y="422506"/>
                  <a:pt x="38867" y="407497"/>
                  <a:pt x="21676" y="432262"/>
                </a:cubicBezTo>
                <a:cubicBezTo>
                  <a:pt x="142015" y="464531"/>
                  <a:pt x="293000" y="490047"/>
                  <a:pt x="414086" y="524568"/>
                </a:cubicBezTo>
                <a:cubicBezTo>
                  <a:pt x="416328" y="513311"/>
                  <a:pt x="414834" y="515562"/>
                  <a:pt x="414086" y="500553"/>
                </a:cubicBezTo>
                <a:cubicBezTo>
                  <a:pt x="349058" y="483293"/>
                  <a:pt x="293000" y="474287"/>
                  <a:pt x="223487" y="454775"/>
                </a:cubicBezTo>
                <a:close/>
                <a:moveTo>
                  <a:pt x="438004" y="459278"/>
                </a:moveTo>
                <a:cubicBezTo>
                  <a:pt x="428288" y="477289"/>
                  <a:pt x="440247" y="510309"/>
                  <a:pt x="433520" y="535825"/>
                </a:cubicBezTo>
                <a:cubicBezTo>
                  <a:pt x="432025" y="541078"/>
                  <a:pt x="426793" y="544080"/>
                  <a:pt x="424550" y="549333"/>
                </a:cubicBezTo>
                <a:cubicBezTo>
                  <a:pt x="420066" y="562841"/>
                  <a:pt x="419318" y="577850"/>
                  <a:pt x="414086" y="588356"/>
                </a:cubicBezTo>
                <a:cubicBezTo>
                  <a:pt x="406612" y="602615"/>
                  <a:pt x="395400" y="614622"/>
                  <a:pt x="389420" y="630382"/>
                </a:cubicBezTo>
                <a:cubicBezTo>
                  <a:pt x="424550" y="625879"/>
                  <a:pt x="464913" y="606367"/>
                  <a:pt x="452953" y="568845"/>
                </a:cubicBezTo>
                <a:cubicBezTo>
                  <a:pt x="459680" y="563591"/>
                  <a:pt x="464913" y="559089"/>
                  <a:pt x="473135" y="559839"/>
                </a:cubicBezTo>
                <a:cubicBezTo>
                  <a:pt x="487336" y="581602"/>
                  <a:pt x="497053" y="613872"/>
                  <a:pt x="488083" y="646141"/>
                </a:cubicBezTo>
                <a:cubicBezTo>
                  <a:pt x="491821" y="637886"/>
                  <a:pt x="499295" y="634134"/>
                  <a:pt x="506022" y="628130"/>
                </a:cubicBezTo>
                <a:cubicBezTo>
                  <a:pt x="527698" y="592109"/>
                  <a:pt x="500043" y="541078"/>
                  <a:pt x="516487" y="502805"/>
                </a:cubicBezTo>
                <a:cubicBezTo>
                  <a:pt x="527698" y="478790"/>
                  <a:pt x="548627" y="469034"/>
                  <a:pt x="571050" y="452524"/>
                </a:cubicBezTo>
                <a:cubicBezTo>
                  <a:pt x="539657" y="439766"/>
                  <a:pt x="493316" y="442018"/>
                  <a:pt x="457438" y="432262"/>
                </a:cubicBezTo>
                <a:cubicBezTo>
                  <a:pt x="456691" y="448021"/>
                  <a:pt x="443984" y="447271"/>
                  <a:pt x="438004" y="459278"/>
                </a:cubicBezTo>
                <a:close/>
              </a:path>
            </a:pathLst>
          </a:custGeom>
          <a:solidFill>
            <a:srgbClr val="4874CB"/>
          </a:solidFill>
          <a:ln/>
        </p:spPr>
      </p:sp>
      <p:sp>
        <p:nvSpPr>
          <p:cNvPr id="19" name="Text 15"/>
          <p:cNvSpPr/>
          <p:nvPr/>
        </p:nvSpPr>
        <p:spPr>
          <a:xfrm>
            <a:off x="10158095" y="3656965"/>
            <a:ext cx="1291590" cy="676910"/>
          </a:xfrm>
          <a:prstGeom prst="rect">
            <a:avLst/>
          </a:prstGeom>
          <a:noFill/>
          <a:ln/>
        </p:spPr>
        <p:txBody>
          <a:bodyPr wrap="square" lIns="45720" tIns="91440" rIns="91440" bIns="45720" rtlCol="0" anchor="t"/>
          <a:lstStyle/>
          <a:p>
            <a:pPr>
              <a:lnSpc>
                <a:spcPct val="100000"/>
              </a:lnSpc>
            </a:pPr>
            <a:endParaRPr lang="en-US" sz="1600" dirty="0"/>
          </a:p>
        </p:txBody>
      </p:sp>
      <p:sp>
        <p:nvSpPr>
          <p:cNvPr id="20" name="Text 16"/>
          <p:cNvSpPr/>
          <p:nvPr/>
        </p:nvSpPr>
        <p:spPr>
          <a:xfrm>
            <a:off x="6984365" y="2960370"/>
            <a:ext cx="4901565" cy="920750"/>
          </a:xfrm>
          <a:prstGeom prst="rect">
            <a:avLst/>
          </a:prstGeom>
          <a:noFill/>
          <a:ln/>
        </p:spPr>
        <p:txBody>
          <a:bodyPr wrap="square" lIns="91440" tIns="45720" rIns="91440" bIns="45720" rtlCol="0" anchor="t">
            <a:spAutoFit/>
          </a:bodyPr>
          <a:lstStyle/>
          <a:p>
            <a:pPr algn="ctr">
              <a:lnSpc>
                <a:spcPct val="100000"/>
              </a:lnSpc>
            </a:pPr>
            <a:r>
              <a:rPr lang="en-US" sz="6000" b="1" dirty="0">
                <a:solidFill>
                  <a:srgbClr val="000000"/>
                </a:solidFill>
                <a:latin typeface="MiSans" pitchFamily="34" charset="0"/>
                <a:ea typeface="MiSans" pitchFamily="34" charset="-122"/>
                <a:cs typeface="MiSans" pitchFamily="34" charset="-120"/>
              </a:rPr>
              <a:t>CONTENTS</a:t>
            </a:r>
            <a:endParaRPr lang="en-US" sz="1600" dirty="0"/>
          </a:p>
        </p:txBody>
      </p:sp>
      <p:sp>
        <p:nvSpPr>
          <p:cNvPr id="21" name="Text 17"/>
          <p:cNvSpPr/>
          <p:nvPr/>
        </p:nvSpPr>
        <p:spPr>
          <a:xfrm>
            <a:off x="976630" y="523875"/>
            <a:ext cx="1894840" cy="1021159"/>
          </a:xfrm>
          <a:prstGeom prst="rect">
            <a:avLst/>
          </a:prstGeom>
          <a:noFill/>
          <a:ln/>
        </p:spPr>
        <p:txBody>
          <a:bodyPr wrap="square" lIns="91440" tIns="45720" rIns="91440" bIns="45720" rtlCol="0" anchor="t">
            <a:spAutoFit/>
          </a:bodyPr>
          <a:lstStyle/>
          <a:p>
            <a:pPr>
              <a:lnSpc>
                <a:spcPct val="100000"/>
              </a:lnSpc>
            </a:pPr>
            <a:r>
              <a:rPr lang="en-US" sz="6600" b="1" dirty="0">
                <a:gradFill flip="none" rotWithShape="0">
                  <a:gsLst>
                    <a:gs pos="0">
                      <a:srgbClr val="EDBE32"/>
                    </a:gs>
                    <a:gs pos="38000">
                      <a:srgbClr val="FCD254"/>
                    </a:gs>
                    <a:gs pos="75000">
                      <a:srgbClr val="FFE890">
                        <a:alpha val="0"/>
                      </a:srgbClr>
                    </a:gs>
                    <a:gs pos="100000">
                      <a:srgbClr val="FFEEB1">
                        <a:alpha val="0"/>
                      </a:srgbClr>
                    </a:gs>
                  </a:gsLst>
                  <a:lin ang="5880000" scaled="1"/>
                </a:gradFill>
                <a:latin typeface="MiSans" pitchFamily="34" charset="0"/>
                <a:ea typeface="MiSans" pitchFamily="34" charset="-122"/>
                <a:cs typeface="MiSans" pitchFamily="34" charset="-120"/>
              </a:rPr>
              <a:t>01.</a:t>
            </a:r>
            <a:endParaRPr lang="en-US" sz="1600" dirty="0"/>
          </a:p>
        </p:txBody>
      </p:sp>
      <p:sp>
        <p:nvSpPr>
          <p:cNvPr id="22" name="Text 18"/>
          <p:cNvSpPr/>
          <p:nvPr/>
        </p:nvSpPr>
        <p:spPr>
          <a:xfrm>
            <a:off x="837565" y="1203960"/>
            <a:ext cx="4444365" cy="429617"/>
          </a:xfrm>
          <a:prstGeom prst="rect">
            <a:avLst/>
          </a:prstGeom>
          <a:solidFill>
            <a:srgbClr val="FDF3E9"/>
          </a:solidFill>
          <a:ln/>
        </p:spPr>
        <p:txBody>
          <a:bodyPr wrap="square" lIns="91440" tIns="45720" rIns="91440" bIns="45720" rtlCol="0" anchor="t">
            <a:spAutoFit/>
          </a:bodyPr>
          <a:lstStyle/>
          <a:p>
            <a:pPr>
              <a:lnSpc>
                <a:spcPct val="100000"/>
              </a:lnSpc>
            </a:pPr>
            <a:r>
              <a:rPr lang="en-US" sz="2800" dirty="0">
                <a:solidFill>
                  <a:srgbClr val="000000"/>
                </a:solidFill>
                <a:latin typeface="MiSans" pitchFamily="34" charset="0"/>
                <a:ea typeface="MiSans" pitchFamily="34" charset="-122"/>
                <a:cs typeface="MiSans" pitchFamily="34" charset="-120"/>
              </a:rPr>
              <a:t>Welcome &amp; Why Django</a:t>
            </a:r>
            <a:endParaRPr lang="en-US" sz="1600" dirty="0"/>
          </a:p>
        </p:txBody>
      </p:sp>
      <p:sp>
        <p:nvSpPr>
          <p:cNvPr id="23" name="Text 19"/>
          <p:cNvSpPr/>
          <p:nvPr/>
        </p:nvSpPr>
        <p:spPr>
          <a:xfrm>
            <a:off x="976630" y="2159635"/>
            <a:ext cx="1894840" cy="1021159"/>
          </a:xfrm>
          <a:prstGeom prst="rect">
            <a:avLst/>
          </a:prstGeom>
          <a:noFill/>
          <a:ln/>
        </p:spPr>
        <p:txBody>
          <a:bodyPr wrap="square" lIns="91440" tIns="45720" rIns="91440" bIns="45720" rtlCol="0" anchor="t">
            <a:spAutoFit/>
          </a:bodyPr>
          <a:lstStyle/>
          <a:p>
            <a:pPr>
              <a:lnSpc>
                <a:spcPct val="100000"/>
              </a:lnSpc>
            </a:pPr>
            <a:r>
              <a:rPr lang="en-US" sz="6600" b="1" dirty="0">
                <a:gradFill flip="none" rotWithShape="0">
                  <a:gsLst>
                    <a:gs pos="0">
                      <a:srgbClr val="EDBE32"/>
                    </a:gs>
                    <a:gs pos="38000">
                      <a:srgbClr val="FCD254"/>
                    </a:gs>
                    <a:gs pos="75000">
                      <a:srgbClr val="FFE890">
                        <a:alpha val="0"/>
                      </a:srgbClr>
                    </a:gs>
                    <a:gs pos="100000">
                      <a:srgbClr val="FFEEB1">
                        <a:alpha val="0"/>
                      </a:srgbClr>
                    </a:gs>
                  </a:gsLst>
                  <a:lin ang="5880000" scaled="1"/>
                </a:gradFill>
                <a:latin typeface="MiSans" pitchFamily="34" charset="0"/>
                <a:ea typeface="MiSans" pitchFamily="34" charset="-122"/>
                <a:cs typeface="MiSans" pitchFamily="34" charset="-120"/>
              </a:rPr>
              <a:t>02.</a:t>
            </a:r>
            <a:endParaRPr lang="en-US" sz="1600" dirty="0"/>
          </a:p>
        </p:txBody>
      </p:sp>
      <p:sp>
        <p:nvSpPr>
          <p:cNvPr id="24" name="Text 20"/>
          <p:cNvSpPr/>
          <p:nvPr/>
        </p:nvSpPr>
        <p:spPr>
          <a:xfrm>
            <a:off x="837565" y="2839720"/>
            <a:ext cx="4444365" cy="429617"/>
          </a:xfrm>
          <a:prstGeom prst="rect">
            <a:avLst/>
          </a:prstGeom>
          <a:solidFill>
            <a:srgbClr val="FDF3E9"/>
          </a:solidFill>
          <a:ln/>
        </p:spPr>
        <p:txBody>
          <a:bodyPr wrap="square" lIns="91440" tIns="45720" rIns="91440" bIns="45720" rtlCol="0" anchor="t">
            <a:spAutoFit/>
          </a:bodyPr>
          <a:lstStyle/>
          <a:p>
            <a:pPr>
              <a:lnSpc>
                <a:spcPct val="100000"/>
              </a:lnSpc>
            </a:pPr>
            <a:r>
              <a:rPr lang="en-US" sz="2800" dirty="0">
                <a:solidFill>
                  <a:srgbClr val="000000"/>
                </a:solidFill>
                <a:latin typeface="MiSans" pitchFamily="34" charset="0"/>
                <a:ea typeface="MiSans" pitchFamily="34" charset="-122"/>
                <a:cs typeface="MiSans" pitchFamily="34" charset="-120"/>
              </a:rPr>
              <a:t>MVT Architecture</a:t>
            </a:r>
            <a:endParaRPr lang="en-US" sz="1600" dirty="0"/>
          </a:p>
        </p:txBody>
      </p:sp>
      <p:sp>
        <p:nvSpPr>
          <p:cNvPr id="25" name="Text 21"/>
          <p:cNvSpPr/>
          <p:nvPr/>
        </p:nvSpPr>
        <p:spPr>
          <a:xfrm>
            <a:off x="976630" y="3795395"/>
            <a:ext cx="1894840" cy="1021159"/>
          </a:xfrm>
          <a:prstGeom prst="rect">
            <a:avLst/>
          </a:prstGeom>
          <a:noFill/>
          <a:ln/>
        </p:spPr>
        <p:txBody>
          <a:bodyPr wrap="square" lIns="91440" tIns="45720" rIns="91440" bIns="45720" rtlCol="0" anchor="t">
            <a:spAutoFit/>
          </a:bodyPr>
          <a:lstStyle/>
          <a:p>
            <a:pPr>
              <a:lnSpc>
                <a:spcPct val="100000"/>
              </a:lnSpc>
            </a:pPr>
            <a:r>
              <a:rPr lang="en-US" sz="6600" b="1" dirty="0">
                <a:gradFill flip="none" rotWithShape="0">
                  <a:gsLst>
                    <a:gs pos="0">
                      <a:srgbClr val="EDBE32"/>
                    </a:gs>
                    <a:gs pos="38000">
                      <a:srgbClr val="FCD254"/>
                    </a:gs>
                    <a:gs pos="75000">
                      <a:srgbClr val="FFE890">
                        <a:alpha val="0"/>
                      </a:srgbClr>
                    </a:gs>
                    <a:gs pos="100000">
                      <a:srgbClr val="FFEEB1">
                        <a:alpha val="0"/>
                      </a:srgbClr>
                    </a:gs>
                  </a:gsLst>
                  <a:lin ang="5880000" scaled="1"/>
                </a:gradFill>
                <a:latin typeface="MiSans" pitchFamily="34" charset="0"/>
                <a:ea typeface="MiSans" pitchFamily="34" charset="-122"/>
                <a:cs typeface="MiSans" pitchFamily="34" charset="-120"/>
              </a:rPr>
              <a:t>03.</a:t>
            </a:r>
            <a:endParaRPr lang="en-US" sz="1600" dirty="0"/>
          </a:p>
        </p:txBody>
      </p:sp>
      <p:sp>
        <p:nvSpPr>
          <p:cNvPr id="26" name="Text 22"/>
          <p:cNvSpPr/>
          <p:nvPr/>
        </p:nvSpPr>
        <p:spPr>
          <a:xfrm>
            <a:off x="837565" y="4475480"/>
            <a:ext cx="4444365" cy="429617"/>
          </a:xfrm>
          <a:prstGeom prst="rect">
            <a:avLst/>
          </a:prstGeom>
          <a:solidFill>
            <a:srgbClr val="FDF3E9"/>
          </a:solidFill>
          <a:ln/>
        </p:spPr>
        <p:txBody>
          <a:bodyPr wrap="square" lIns="91440" tIns="45720" rIns="91440" bIns="45720" rtlCol="0" anchor="t">
            <a:spAutoFit/>
          </a:bodyPr>
          <a:lstStyle/>
          <a:p>
            <a:pPr>
              <a:lnSpc>
                <a:spcPct val="100000"/>
              </a:lnSpc>
            </a:pPr>
            <a:r>
              <a:rPr lang="en-US" sz="2800" dirty="0">
                <a:solidFill>
                  <a:srgbClr val="000000"/>
                </a:solidFill>
                <a:latin typeface="MiSans" pitchFamily="34" charset="0"/>
                <a:ea typeface="MiSans" pitchFamily="34" charset="-122"/>
                <a:cs typeface="MiSans" pitchFamily="34" charset="-120"/>
              </a:rPr>
              <a:t>Project vs App</a:t>
            </a:r>
            <a:endParaRPr lang="en-US" sz="1600" dirty="0"/>
          </a:p>
        </p:txBody>
      </p:sp>
      <p:sp>
        <p:nvSpPr>
          <p:cNvPr id="27" name="Text 23"/>
          <p:cNvSpPr/>
          <p:nvPr/>
        </p:nvSpPr>
        <p:spPr>
          <a:xfrm>
            <a:off x="976630" y="5431155"/>
            <a:ext cx="1894840" cy="1021159"/>
          </a:xfrm>
          <a:prstGeom prst="rect">
            <a:avLst/>
          </a:prstGeom>
          <a:noFill/>
          <a:ln/>
        </p:spPr>
        <p:txBody>
          <a:bodyPr wrap="square" lIns="91440" tIns="45720" rIns="91440" bIns="45720" rtlCol="0" anchor="t">
            <a:spAutoFit/>
          </a:bodyPr>
          <a:lstStyle/>
          <a:p>
            <a:pPr>
              <a:lnSpc>
                <a:spcPct val="100000"/>
              </a:lnSpc>
            </a:pPr>
            <a:r>
              <a:rPr lang="en-US" sz="6600" b="1" dirty="0">
                <a:gradFill flip="none" rotWithShape="0">
                  <a:gsLst>
                    <a:gs pos="0">
                      <a:srgbClr val="EDBE32"/>
                    </a:gs>
                    <a:gs pos="38000">
                      <a:srgbClr val="FCD254"/>
                    </a:gs>
                    <a:gs pos="75000">
                      <a:srgbClr val="FFE890">
                        <a:alpha val="0"/>
                      </a:srgbClr>
                    </a:gs>
                    <a:gs pos="100000">
                      <a:srgbClr val="FFEEB1">
                        <a:alpha val="0"/>
                      </a:srgbClr>
                    </a:gs>
                  </a:gsLst>
                  <a:lin ang="5880000" scaled="1"/>
                </a:gradFill>
                <a:latin typeface="MiSans" pitchFamily="34" charset="0"/>
                <a:ea typeface="MiSans" pitchFamily="34" charset="-122"/>
                <a:cs typeface="MiSans" pitchFamily="34" charset="-120"/>
              </a:rPr>
              <a:t>04.</a:t>
            </a:r>
            <a:endParaRPr lang="en-US" sz="1600" dirty="0"/>
          </a:p>
        </p:txBody>
      </p:sp>
      <p:sp>
        <p:nvSpPr>
          <p:cNvPr id="28" name="Text 24"/>
          <p:cNvSpPr/>
          <p:nvPr/>
        </p:nvSpPr>
        <p:spPr>
          <a:xfrm>
            <a:off x="837565" y="6111240"/>
            <a:ext cx="4444365" cy="429617"/>
          </a:xfrm>
          <a:prstGeom prst="rect">
            <a:avLst/>
          </a:prstGeom>
          <a:solidFill>
            <a:srgbClr val="FDF3E9"/>
          </a:solidFill>
          <a:ln/>
        </p:spPr>
        <p:txBody>
          <a:bodyPr wrap="square" lIns="91440" tIns="45720" rIns="91440" bIns="45720" rtlCol="0" anchor="t">
            <a:spAutoFit/>
          </a:bodyPr>
          <a:lstStyle/>
          <a:p>
            <a:pPr>
              <a:lnSpc>
                <a:spcPct val="100000"/>
              </a:lnSpc>
            </a:pPr>
            <a:r>
              <a:rPr lang="en-US" sz="2800" dirty="0">
                <a:solidFill>
                  <a:srgbClr val="000000"/>
                </a:solidFill>
                <a:latin typeface="MiSans" pitchFamily="34" charset="0"/>
                <a:ea typeface="MiSans" pitchFamily="34" charset="-122"/>
                <a:cs typeface="MiSans" pitchFamily="34" charset="-120"/>
              </a:rPr>
              <a:t>Environment Setup</a:t>
            </a:r>
            <a:endParaRPr lang="en-US" sz="1600" dirty="0"/>
          </a:p>
        </p:txBody>
      </p:sp>
      <p:sp>
        <p:nvSpPr>
          <p:cNvPr id="29" name="Text 25"/>
          <p:cNvSpPr/>
          <p:nvPr/>
        </p:nvSpPr>
        <p:spPr>
          <a:xfrm>
            <a:off x="6351905" y="3795395"/>
            <a:ext cx="1894840" cy="1021159"/>
          </a:xfrm>
          <a:prstGeom prst="rect">
            <a:avLst/>
          </a:prstGeom>
          <a:noFill/>
          <a:ln/>
        </p:spPr>
        <p:txBody>
          <a:bodyPr wrap="square" lIns="91440" tIns="45720" rIns="91440" bIns="45720" rtlCol="0" anchor="t">
            <a:spAutoFit/>
          </a:bodyPr>
          <a:lstStyle/>
          <a:p>
            <a:pPr>
              <a:lnSpc>
                <a:spcPct val="100000"/>
              </a:lnSpc>
            </a:pPr>
            <a:r>
              <a:rPr lang="en-US" sz="6600" b="1" dirty="0">
                <a:gradFill flip="none" rotWithShape="0">
                  <a:gsLst>
                    <a:gs pos="0">
                      <a:srgbClr val="EDBE32"/>
                    </a:gs>
                    <a:gs pos="38000">
                      <a:srgbClr val="FCD254"/>
                    </a:gs>
                    <a:gs pos="75000">
                      <a:srgbClr val="FFE890">
                        <a:alpha val="0"/>
                      </a:srgbClr>
                    </a:gs>
                    <a:gs pos="100000">
                      <a:srgbClr val="FFEEB1">
                        <a:alpha val="0"/>
                      </a:srgbClr>
                    </a:gs>
                  </a:gsLst>
                  <a:lin ang="5880000" scaled="1"/>
                </a:gradFill>
                <a:latin typeface="MiSans" pitchFamily="34" charset="0"/>
                <a:ea typeface="MiSans" pitchFamily="34" charset="-122"/>
                <a:cs typeface="MiSans" pitchFamily="34" charset="-120"/>
              </a:rPr>
              <a:t>05.</a:t>
            </a:r>
            <a:endParaRPr lang="en-US" sz="1600" dirty="0"/>
          </a:p>
        </p:txBody>
      </p:sp>
      <p:sp>
        <p:nvSpPr>
          <p:cNvPr id="30" name="Text 26"/>
          <p:cNvSpPr/>
          <p:nvPr/>
        </p:nvSpPr>
        <p:spPr>
          <a:xfrm>
            <a:off x="6212840" y="4475480"/>
            <a:ext cx="4444365" cy="429617"/>
          </a:xfrm>
          <a:prstGeom prst="rect">
            <a:avLst/>
          </a:prstGeom>
          <a:solidFill>
            <a:srgbClr val="FDF3E9"/>
          </a:solidFill>
          <a:ln/>
        </p:spPr>
        <p:txBody>
          <a:bodyPr wrap="square" lIns="91440" tIns="45720" rIns="91440" bIns="45720" rtlCol="0" anchor="t">
            <a:spAutoFit/>
          </a:bodyPr>
          <a:lstStyle/>
          <a:p>
            <a:pPr>
              <a:lnSpc>
                <a:spcPct val="100000"/>
              </a:lnSpc>
            </a:pPr>
            <a:r>
              <a:rPr lang="en-US" sz="2800" dirty="0">
                <a:solidFill>
                  <a:srgbClr val="000000"/>
                </a:solidFill>
                <a:latin typeface="MiSans" pitchFamily="34" charset="0"/>
                <a:ea typeface="MiSans" pitchFamily="34" charset="-122"/>
                <a:cs typeface="MiSans" pitchFamily="34" charset="-120"/>
              </a:rPr>
              <a:t>Create &amp; Run Project</a:t>
            </a:r>
            <a:endParaRPr lang="en-US" sz="1600" dirty="0"/>
          </a:p>
        </p:txBody>
      </p:sp>
      <p:sp>
        <p:nvSpPr>
          <p:cNvPr id="31" name="Text 27"/>
          <p:cNvSpPr/>
          <p:nvPr/>
        </p:nvSpPr>
        <p:spPr>
          <a:xfrm>
            <a:off x="6362065" y="5431155"/>
            <a:ext cx="1894840" cy="1021159"/>
          </a:xfrm>
          <a:prstGeom prst="rect">
            <a:avLst/>
          </a:prstGeom>
          <a:noFill/>
          <a:ln/>
        </p:spPr>
        <p:txBody>
          <a:bodyPr wrap="square" lIns="91440" tIns="45720" rIns="91440" bIns="45720" rtlCol="0" anchor="t">
            <a:spAutoFit/>
          </a:bodyPr>
          <a:lstStyle/>
          <a:p>
            <a:pPr>
              <a:lnSpc>
                <a:spcPct val="100000"/>
              </a:lnSpc>
            </a:pPr>
            <a:r>
              <a:rPr lang="en-US" sz="6600" b="1" dirty="0">
                <a:gradFill flip="none" rotWithShape="0">
                  <a:gsLst>
                    <a:gs pos="0">
                      <a:srgbClr val="EDBE32"/>
                    </a:gs>
                    <a:gs pos="38000">
                      <a:srgbClr val="FCD254"/>
                    </a:gs>
                    <a:gs pos="75000">
                      <a:srgbClr val="FFE890">
                        <a:alpha val="0"/>
                      </a:srgbClr>
                    </a:gs>
                    <a:gs pos="100000">
                      <a:srgbClr val="FFEEB1">
                        <a:alpha val="0"/>
                      </a:srgbClr>
                    </a:gs>
                  </a:gsLst>
                  <a:lin ang="5880000" scaled="1"/>
                </a:gradFill>
                <a:latin typeface="MiSans" pitchFamily="34" charset="0"/>
                <a:ea typeface="MiSans" pitchFamily="34" charset="-122"/>
                <a:cs typeface="MiSans" pitchFamily="34" charset="-120"/>
              </a:rPr>
              <a:t>06.</a:t>
            </a:r>
            <a:endParaRPr lang="en-US" sz="1600" dirty="0"/>
          </a:p>
        </p:txBody>
      </p:sp>
      <p:sp>
        <p:nvSpPr>
          <p:cNvPr id="32" name="Text 28"/>
          <p:cNvSpPr/>
          <p:nvPr/>
        </p:nvSpPr>
        <p:spPr>
          <a:xfrm>
            <a:off x="6223000" y="6111240"/>
            <a:ext cx="4444365" cy="429617"/>
          </a:xfrm>
          <a:prstGeom prst="rect">
            <a:avLst/>
          </a:prstGeom>
          <a:solidFill>
            <a:srgbClr val="FDF3E9"/>
          </a:solidFill>
          <a:ln/>
        </p:spPr>
        <p:txBody>
          <a:bodyPr wrap="square" lIns="91440" tIns="45720" rIns="91440" bIns="45720" rtlCol="0" anchor="t">
            <a:spAutoFit/>
          </a:bodyPr>
          <a:lstStyle/>
          <a:p>
            <a:pPr>
              <a:lnSpc>
                <a:spcPct val="100000"/>
              </a:lnSpc>
            </a:pPr>
            <a:r>
              <a:rPr lang="en-US" sz="2800" dirty="0">
                <a:solidFill>
                  <a:srgbClr val="000000"/>
                </a:solidFill>
                <a:latin typeface="MiSans" pitchFamily="34" charset="0"/>
                <a:ea typeface="MiSans" pitchFamily="34" charset="-122"/>
                <a:cs typeface="MiSans" pitchFamily="34" charset="-120"/>
              </a:rPr>
              <a:t>First App &amp; View</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DE4"/>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9-d2nf7l98bjvh7rlj06v0.png"/>
          <p:cNvPicPr>
            <a:picLocks noChangeAspect="1"/>
          </p:cNvPicPr>
          <p:nvPr/>
        </p:nvPicPr>
        <p:blipFill>
          <a:blip r:embed="rId3"/>
          <a:srcRect l="14" r="14"/>
          <a:stretch/>
        </p:blipFill>
        <p:spPr>
          <a:xfrm>
            <a:off x="1632903" y="1431290"/>
            <a:ext cx="8020685" cy="4495800"/>
          </a:xfrm>
          <a:prstGeom prst="rect">
            <a:avLst/>
          </a:prstGeom>
        </p:spPr>
      </p:pic>
      <p:sp>
        <p:nvSpPr>
          <p:cNvPr id="5" name="Text 2"/>
          <p:cNvSpPr/>
          <p:nvPr/>
        </p:nvSpPr>
        <p:spPr>
          <a:xfrm>
            <a:off x="4097973" y="883285"/>
            <a:ext cx="6527165" cy="4808220"/>
          </a:xfrm>
          <a:prstGeom prst="rect">
            <a:avLst/>
          </a:prstGeom>
          <a:noFill/>
          <a:ln/>
        </p:spPr>
        <p:txBody>
          <a:bodyPr wrap="square" lIns="91440" tIns="45720" rIns="91440" bIns="45720" rtlCol="0" anchor="t"/>
          <a:lstStyle/>
          <a:p>
            <a:pPr algn="ctr">
              <a:lnSpc>
                <a:spcPct val="100000"/>
              </a:lnSpc>
            </a:pPr>
            <a:r>
              <a:rPr lang="en-US" sz="30000" b="1" dirty="0">
                <a:gradFill flip="none" rotWithShape="0">
                  <a:gsLst>
                    <a:gs pos="0">
                      <a:srgbClr val="FED34F"/>
                    </a:gs>
                    <a:gs pos="44000">
                      <a:srgbClr val="F0939E">
                        <a:alpha val="31000"/>
                      </a:srgbClr>
                    </a:gs>
                    <a:gs pos="75000">
                      <a:srgbClr val="FFE890">
                        <a:alpha val="8000"/>
                      </a:srgbClr>
                    </a:gs>
                    <a:gs pos="100000">
                      <a:srgbClr val="FFEEB1">
                        <a:alpha val="0"/>
                      </a:srgbClr>
                    </a:gs>
                  </a:gsLst>
                  <a:lin ang="5880000" scaled="1"/>
                </a:gradFill>
                <a:latin typeface="MiSans" pitchFamily="34" charset="0"/>
                <a:ea typeface="MiSans" pitchFamily="34" charset="-122"/>
                <a:cs typeface="MiSans" pitchFamily="34" charset="-120"/>
              </a:rPr>
              <a:t>06</a:t>
            </a:r>
            <a:endParaRPr lang="en-US" sz="1600" dirty="0"/>
          </a:p>
        </p:txBody>
      </p:sp>
      <p:sp>
        <p:nvSpPr>
          <p:cNvPr id="6" name="Text 3"/>
          <p:cNvSpPr/>
          <p:nvPr/>
        </p:nvSpPr>
        <p:spPr>
          <a:xfrm>
            <a:off x="4411028" y="2993390"/>
            <a:ext cx="5901690" cy="2182495"/>
          </a:xfrm>
          <a:prstGeom prst="rect">
            <a:avLst/>
          </a:prstGeom>
          <a:noFill/>
          <a:ln/>
        </p:spPr>
        <p:txBody>
          <a:bodyPr wrap="square" lIns="91440" tIns="45720" rIns="91440" bIns="45720" rtlCol="0" anchor="t"/>
          <a:lstStyle/>
          <a:p>
            <a:pPr algn="ctr">
              <a:lnSpc>
                <a:spcPct val="130000"/>
              </a:lnSpc>
            </a:pPr>
            <a:r>
              <a:rPr lang="en-US" sz="6000" b="1" dirty="0">
                <a:solidFill>
                  <a:srgbClr val="000000"/>
                </a:solidFill>
                <a:latin typeface="MiSans" pitchFamily="34" charset="0"/>
                <a:ea typeface="MiSans" pitchFamily="34" charset="-122"/>
                <a:cs typeface="MiSans" pitchFamily="34" charset="-120"/>
              </a:rPr>
              <a:t>First App &amp; View</a:t>
            </a:r>
            <a:endParaRPr lang="en-US" sz="1600" dirty="0"/>
          </a:p>
        </p:txBody>
      </p:sp>
      <p:pic>
        <p:nvPicPr>
          <p:cNvPr id="7" name="Image 1" descr="https://kimi-img.moonshot.cn/pub/slides/slides_tmpl/image/25-08-27-20:02:26-d2nf7kh8bjvh7rlj06sg.png"/>
          <p:cNvPicPr>
            <a:picLocks noChangeAspect="1"/>
          </p:cNvPicPr>
          <p:nvPr/>
        </p:nvPicPr>
        <p:blipFill>
          <a:blip r:embed="rId4"/>
          <a:stretch>
            <a:fillRect/>
          </a:stretch>
        </p:blipFill>
        <p:spPr>
          <a:xfrm>
            <a:off x="8478520" y="4749800"/>
            <a:ext cx="1024890" cy="941705"/>
          </a:xfrm>
          <a:prstGeom prst="rect">
            <a:avLst/>
          </a:prstGeom>
        </p:spPr>
      </p:pic>
      <p:pic>
        <p:nvPicPr>
          <p:cNvPr id="8" name="Image 2" descr="https://kimi-img.moonshot.cn/pub/slides/slides_tmpl/image/25-08-27-20:02:26-d2nf7kh8bjvh7rlj06tg.png"/>
          <p:cNvPicPr>
            <a:picLocks noChangeAspect="1"/>
          </p:cNvPicPr>
          <p:nvPr/>
        </p:nvPicPr>
        <p:blipFill>
          <a:blip r:embed="rId5"/>
          <a:stretch>
            <a:fillRect/>
          </a:stretch>
        </p:blipFill>
        <p:spPr>
          <a:xfrm rot="18240000">
            <a:off x="5381625" y="991870"/>
            <a:ext cx="1428115" cy="1216025"/>
          </a:xfrm>
          <a:prstGeom prst="rect">
            <a:avLst/>
          </a:prstGeom>
        </p:spPr>
      </p:pic>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9EEE8"/>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342900" y="1417320"/>
            <a:ext cx="11571605" cy="1240790"/>
          </a:xfrm>
          <a:prstGeom prst="roundRect">
            <a:avLst>
              <a:gd name="adj" fmla="val 16667"/>
            </a:avLst>
          </a:prstGeom>
          <a:solidFill>
            <a:srgbClr val="D8AF8A">
              <a:alpha val="18824"/>
            </a:srgbClr>
          </a:solidFill>
          <a:ln/>
        </p:spPr>
      </p:sp>
      <p:sp>
        <p:nvSpPr>
          <p:cNvPr id="5" name="Text 3"/>
          <p:cNvSpPr/>
          <p:nvPr/>
        </p:nvSpPr>
        <p:spPr>
          <a:xfrm>
            <a:off x="342900" y="1417320"/>
            <a:ext cx="11571605" cy="1240790"/>
          </a:xfrm>
          <a:prstGeom prst="rect">
            <a:avLst/>
          </a:prstGeom>
          <a:noFill/>
          <a:ln/>
        </p:spPr>
        <p:txBody>
          <a:bodyPr wrap="square" lIns="45720" tIns="91440" rIns="91440" bIns="45720" rtlCol="0" anchor="ctr"/>
          <a:lstStyle/>
          <a:p>
            <a:pPr>
              <a:lnSpc>
                <a:spcPct val="100000"/>
              </a:lnSpc>
            </a:pPr>
            <a:endParaRPr lang="en-US" sz="1600" dirty="0"/>
          </a:p>
        </p:txBody>
      </p:sp>
      <p:pic>
        <p:nvPicPr>
          <p:cNvPr id="6" name="Image 0" descr="https://kimi-img.moonshot.cn/pub/slides/slides_tmpl/image/25-08-27-20:02:35-d2nf7mp8bjvh7rlj07e0.png"/>
          <p:cNvPicPr>
            <a:picLocks noChangeAspect="1"/>
          </p:cNvPicPr>
          <p:nvPr/>
        </p:nvPicPr>
        <p:blipFill>
          <a:blip r:embed="rId3"/>
          <a:srcRect l="8" r="8"/>
          <a:stretch/>
        </p:blipFill>
        <p:spPr>
          <a:xfrm>
            <a:off x="-191135" y="2841625"/>
            <a:ext cx="7165340" cy="4015740"/>
          </a:xfrm>
          <a:prstGeom prst="rect">
            <a:avLst/>
          </a:prstGeom>
        </p:spPr>
      </p:pic>
      <p:pic>
        <p:nvPicPr>
          <p:cNvPr id="7" name="Image 1" descr="https://kimi-img.moonshot.cn/pub/slides/slides_tmpl/image/25-08-27-20:02:31-d2nf7lp8bjvh7rlj075g.png"/>
          <p:cNvPicPr>
            <a:picLocks noChangeAspect="1"/>
          </p:cNvPicPr>
          <p:nvPr/>
        </p:nvPicPr>
        <p:blipFill>
          <a:blip r:embed="rId4"/>
          <a:srcRect l="5" r="5"/>
          <a:stretch/>
        </p:blipFill>
        <p:spPr>
          <a:xfrm>
            <a:off x="7343775" y="-1090930"/>
            <a:ext cx="4848225" cy="6858000"/>
          </a:xfrm>
          <a:prstGeom prst="rect">
            <a:avLst/>
          </a:prstGeom>
        </p:spPr>
      </p:pic>
      <p:sp>
        <p:nvSpPr>
          <p:cNvPr id="8" name="Text 4"/>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250C5"/>
                    </a:gs>
                    <a:gs pos="100000">
                      <a:srgbClr val="D43F8D"/>
                    </a:gs>
                  </a:gsLst>
                  <a:lin ang="3600000" scaled="1"/>
                </a:gradFill>
                <a:latin typeface="MiSans" pitchFamily="34" charset="0"/>
                <a:ea typeface="MiSans" pitchFamily="34" charset="-122"/>
                <a:cs typeface="MiSans" pitchFamily="34" charset="-120"/>
              </a:rPr>
              <a:t>Scaffolding Your First App</a:t>
            </a:r>
            <a:endParaRPr lang="en-US" sz="1600" dirty="0"/>
          </a:p>
        </p:txBody>
      </p:sp>
      <p:sp>
        <p:nvSpPr>
          <p:cNvPr id="9" name="Shape 5"/>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10" name="Text 6"/>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11" name="Shape 7"/>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12" name="Text 8"/>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3" name="Text 9"/>
          <p:cNvSpPr/>
          <p:nvPr/>
        </p:nvSpPr>
        <p:spPr>
          <a:xfrm>
            <a:off x="7635875" y="1268095"/>
            <a:ext cx="4064000" cy="306784"/>
          </a:xfrm>
          <a:prstGeom prst="rect">
            <a:avLst/>
          </a:prstGeom>
          <a:noFill/>
          <a:ln/>
        </p:spPr>
        <p:txBody>
          <a:bodyPr wrap="square" lIns="91440" tIns="45720" rIns="91440" bIns="45720" rtlCol="0" anchor="ctr">
            <a:spAutoFit/>
          </a:bodyPr>
          <a:lstStyle/>
          <a:p>
            <a:pPr algn="r">
              <a:lnSpc>
                <a:spcPct val="100000"/>
              </a:lnSpc>
            </a:pPr>
            <a:r>
              <a:rPr lang="en-US" sz="2000" b="1" dirty="0">
                <a:solidFill>
                  <a:srgbClr val="000000"/>
                </a:solidFill>
                <a:latin typeface="MiSans" pitchFamily="34" charset="0"/>
                <a:ea typeface="MiSans" pitchFamily="34" charset="-122"/>
                <a:cs typeface="MiSans" pitchFamily="34" charset="-120"/>
              </a:rPr>
              <a:t>Create App</a:t>
            </a:r>
            <a:endParaRPr lang="en-US" sz="1600" dirty="0"/>
          </a:p>
        </p:txBody>
      </p:sp>
      <p:sp>
        <p:nvSpPr>
          <p:cNvPr id="14" name="Text 10"/>
          <p:cNvSpPr/>
          <p:nvPr/>
        </p:nvSpPr>
        <p:spPr>
          <a:xfrm>
            <a:off x="534035" y="1895475"/>
            <a:ext cx="11165840" cy="633809"/>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Use 'python manage.py startapp core' to create your first Django app. This command generates a new directory with several files, including 'views.py', 'models.py', 'urls.py', and a 'templates' folder.</a:t>
            </a:r>
            <a:endParaRPr lang="en-US" sz="1600" dirty="0"/>
          </a:p>
        </p:txBody>
      </p:sp>
      <p:sp>
        <p:nvSpPr>
          <p:cNvPr id="15" name="Text 11"/>
          <p:cNvSpPr/>
          <p:nvPr/>
        </p:nvSpPr>
        <p:spPr>
          <a:xfrm>
            <a:off x="7635875" y="3185160"/>
            <a:ext cx="4064000" cy="245467"/>
          </a:xfrm>
          <a:prstGeom prst="rect">
            <a:avLst/>
          </a:prstGeom>
          <a:noFill/>
          <a:ln/>
        </p:spPr>
        <p:txBody>
          <a:bodyPr wrap="square" lIns="91440" tIns="45720" rIns="91440" bIns="45720" rtlCol="0" anchor="ctr">
            <a:spAutoFit/>
          </a:bodyPr>
          <a:lstStyle/>
          <a:p>
            <a:pPr algn="r">
              <a:lnSpc>
                <a:spcPct val="100000"/>
              </a:lnSpc>
            </a:pPr>
            <a:r>
              <a:rPr lang="en-US" sz="1600" b="1" dirty="0">
                <a:solidFill>
                  <a:srgbClr val="000000"/>
                </a:solidFill>
                <a:latin typeface="MiSans" pitchFamily="34" charset="0"/>
                <a:ea typeface="MiSans" pitchFamily="34" charset="-122"/>
                <a:cs typeface="MiSans" pitchFamily="34" charset="-120"/>
              </a:rPr>
              <a:t>App Structure</a:t>
            </a:r>
            <a:endParaRPr lang="en-US" sz="1600" dirty="0"/>
          </a:p>
        </p:txBody>
      </p:sp>
      <p:sp>
        <p:nvSpPr>
          <p:cNvPr id="16" name="Text 12"/>
          <p:cNvSpPr/>
          <p:nvPr/>
        </p:nvSpPr>
        <p:spPr>
          <a:xfrm>
            <a:off x="6096000" y="3522345"/>
            <a:ext cx="5603875"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The 'views.py' file is where you define your views. 'models.py' is for database models. 'urls.py' is for URL routing within the app. The 'templates' folder will hold your HTML files.</a:t>
            </a:r>
            <a:endParaRPr lang="en-US" sz="1600" dirty="0"/>
          </a:p>
        </p:txBody>
      </p:sp>
      <p:sp>
        <p:nvSpPr>
          <p:cNvPr id="17" name="Text 13"/>
          <p:cNvSpPr/>
          <p:nvPr/>
        </p:nvSpPr>
        <p:spPr>
          <a:xfrm>
            <a:off x="7635875" y="4850130"/>
            <a:ext cx="4064000" cy="245467"/>
          </a:xfrm>
          <a:prstGeom prst="rect">
            <a:avLst/>
          </a:prstGeom>
          <a:noFill/>
          <a:ln/>
        </p:spPr>
        <p:txBody>
          <a:bodyPr wrap="square" lIns="91440" tIns="45720" rIns="91440" bIns="45720" rtlCol="0" anchor="ctr">
            <a:spAutoFit/>
          </a:bodyPr>
          <a:lstStyle/>
          <a:p>
            <a:pPr algn="r">
              <a:lnSpc>
                <a:spcPct val="100000"/>
              </a:lnSpc>
            </a:pPr>
            <a:r>
              <a:rPr lang="en-US" sz="1600" b="1" dirty="0">
                <a:solidFill>
                  <a:srgbClr val="000000"/>
                </a:solidFill>
                <a:latin typeface="MiSans" pitchFamily="34" charset="0"/>
                <a:ea typeface="MiSans" pitchFamily="34" charset="-122"/>
                <a:cs typeface="MiSans" pitchFamily="34" charset="-120"/>
              </a:rPr>
              <a:t>Register App</a:t>
            </a:r>
            <a:endParaRPr lang="en-US" sz="1600" dirty="0"/>
          </a:p>
        </p:txBody>
      </p:sp>
      <p:sp>
        <p:nvSpPr>
          <p:cNvPr id="18" name="Text 14"/>
          <p:cNvSpPr/>
          <p:nvPr/>
        </p:nvSpPr>
        <p:spPr>
          <a:xfrm>
            <a:off x="6096000" y="5187315"/>
            <a:ext cx="5603875"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Don't forget to add your new app to the 'INSTALLED_APPS' list in 'settings.py'. This step is crucial for Django to recognize and include your app in the project.</a:t>
            </a:r>
            <a:endParaRPr lang="en-US" sz="1600" dirty="0"/>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4EBE2"/>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1-d2nf7lp8bjvh7rlj073g.jpeg"/>
          <p:cNvPicPr>
            <a:picLocks noChangeAspect="1"/>
          </p:cNvPicPr>
          <p:nvPr/>
        </p:nvPicPr>
        <p:blipFill>
          <a:blip r:embed="rId3"/>
          <a:stretch>
            <a:fillRect/>
          </a:stretch>
        </p:blipFill>
        <p:spPr>
          <a:xfrm>
            <a:off x="0" y="1184275"/>
            <a:ext cx="7541895" cy="4226560"/>
          </a:xfrm>
          <a:prstGeom prst="rect">
            <a:avLst/>
          </a:prstGeom>
        </p:spPr>
      </p:pic>
      <p:sp>
        <p:nvSpPr>
          <p:cNvPr id="5" name="Text 2"/>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330867"/>
                    </a:gs>
                    <a:gs pos="100000">
                      <a:srgbClr val="30CFD0"/>
                    </a:gs>
                  </a:gsLst>
                  <a:lin ang="8220000" scaled="1"/>
                </a:gradFill>
                <a:latin typeface="MiSans" pitchFamily="34" charset="0"/>
                <a:ea typeface="MiSans" pitchFamily="34" charset="-122"/>
                <a:cs typeface="MiSans" pitchFamily="34" charset="-120"/>
              </a:rPr>
              <a:t>Writing a Minimal View</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5E79B0"/>
              </a:gs>
              <a:gs pos="56000">
                <a:srgbClr val="60D6C2"/>
              </a:gs>
              <a:gs pos="100000">
                <a:srgbClr val="C5B2DE"/>
              </a:gs>
            </a:gsLst>
            <a:lin ang="27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5E79B0"/>
              </a:gs>
              <a:gs pos="56000">
                <a:srgbClr val="60D6C2"/>
              </a:gs>
              <a:gs pos="100000">
                <a:srgbClr val="C5B2DE"/>
              </a:gs>
            </a:gsLst>
            <a:lin ang="27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7542530" y="156845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View Definition</a:t>
            </a:r>
            <a:endParaRPr lang="en-US" sz="1600" dirty="0"/>
          </a:p>
        </p:txBody>
      </p:sp>
      <p:sp>
        <p:nvSpPr>
          <p:cNvPr id="11" name="Text 8"/>
          <p:cNvSpPr/>
          <p:nvPr/>
        </p:nvSpPr>
        <p:spPr>
          <a:xfrm>
            <a:off x="7542530" y="1967230"/>
            <a:ext cx="3681730" cy="1901825"/>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In 'views.py', define a view function that takes a request object and returns an HttpResponse. For example, 'def home(request): return HttpResponse("Hello, Django!")'. This is the simplest form of a view.</a:t>
            </a:r>
            <a:endParaRPr lang="en-US" sz="1600" dirty="0"/>
          </a:p>
        </p:txBody>
      </p:sp>
      <p:sp>
        <p:nvSpPr>
          <p:cNvPr id="12" name="Text 9"/>
          <p:cNvSpPr/>
          <p:nvPr/>
        </p:nvSpPr>
        <p:spPr>
          <a:xfrm>
            <a:off x="7160260" y="4887595"/>
            <a:ext cx="4064000" cy="306784"/>
          </a:xfrm>
          <a:prstGeom prst="rect">
            <a:avLst/>
          </a:prstGeom>
          <a:noFill/>
          <a:ln/>
        </p:spPr>
        <p:txBody>
          <a:bodyPr wrap="square" lIns="91440" tIns="45720" rIns="91440" bIns="45720" rtlCol="0" anchor="ctr">
            <a:spAutoFit/>
          </a:bodyPr>
          <a:lstStyle/>
          <a:p>
            <a:pPr algn="r">
              <a:lnSpc>
                <a:spcPct val="100000"/>
              </a:lnSpc>
            </a:pPr>
            <a:r>
              <a:rPr lang="en-US" sz="2000" b="1" dirty="0">
                <a:solidFill>
                  <a:srgbClr val="000000"/>
                </a:solidFill>
                <a:latin typeface="MiSans" pitchFamily="34" charset="0"/>
                <a:ea typeface="MiSans" pitchFamily="34" charset="-122"/>
                <a:cs typeface="MiSans" pitchFamily="34" charset="-120"/>
              </a:rPr>
              <a:t>Request-Response Cycle</a:t>
            </a:r>
            <a:endParaRPr lang="en-US" sz="1600" dirty="0"/>
          </a:p>
        </p:txBody>
      </p:sp>
      <p:sp>
        <p:nvSpPr>
          <p:cNvPr id="13" name="Text 10"/>
          <p:cNvSpPr/>
          <p:nvPr/>
        </p:nvSpPr>
        <p:spPr>
          <a:xfrm>
            <a:off x="726440" y="5286375"/>
            <a:ext cx="10497820" cy="950913"/>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A view in Django is a callable that takes a web request and returns a web response. This can be an HttpResponse object containing HTML content, a redirect, or even an error response. Views are the core of Django's request handling.</a:t>
            </a:r>
            <a:endParaRPr lang="en-US" sz="1600" dirty="0"/>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5" y="0"/>
            <a:ext cx="12192635" cy="6858000"/>
          </a:xfrm>
          <a:prstGeom prst="rect">
            <a:avLst/>
          </a:prstGeom>
          <a:solidFill>
            <a:srgbClr val="F0E5E1"/>
          </a:solidFill>
          <a:ln/>
        </p:spPr>
      </p:sp>
      <p:sp>
        <p:nvSpPr>
          <p:cNvPr id="3" name="Text 1"/>
          <p:cNvSpPr/>
          <p:nvPr/>
        </p:nvSpPr>
        <p:spPr>
          <a:xfrm>
            <a:off x="-635" y="0"/>
            <a:ext cx="12192635" cy="68580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360045" y="1536700"/>
            <a:ext cx="5366385" cy="2295525"/>
          </a:xfrm>
          <a:prstGeom prst="roundRect">
            <a:avLst>
              <a:gd name="adj" fmla="val 16667"/>
            </a:avLst>
          </a:prstGeom>
          <a:solidFill>
            <a:srgbClr val="AD7967">
              <a:alpha val="7843"/>
            </a:srgbClr>
          </a:solidFill>
          <a:ln/>
        </p:spPr>
      </p:sp>
      <p:sp>
        <p:nvSpPr>
          <p:cNvPr id="5" name="Text 3"/>
          <p:cNvSpPr/>
          <p:nvPr/>
        </p:nvSpPr>
        <p:spPr>
          <a:xfrm>
            <a:off x="360045" y="1536700"/>
            <a:ext cx="5366385" cy="2295525"/>
          </a:xfrm>
          <a:prstGeom prst="rect">
            <a:avLst/>
          </a:prstGeom>
          <a:noFill/>
          <a:ln/>
        </p:spPr>
        <p:txBody>
          <a:bodyPr wrap="square" lIns="45720" tIns="91440" rIns="91440" bIns="45720" rtlCol="0" anchor="ctr"/>
          <a:lstStyle/>
          <a:p>
            <a:pPr>
              <a:lnSpc>
                <a:spcPct val="100000"/>
              </a:lnSpc>
            </a:pPr>
            <a:endParaRPr lang="en-US" sz="1600" dirty="0"/>
          </a:p>
        </p:txBody>
      </p:sp>
      <p:pic>
        <p:nvPicPr>
          <p:cNvPr id="6" name="Image 0" descr="https://kimi-img.moonshot.cn/pub/slides/slides_tmpl/image/25-08-27-20:02:33-d2nf7m98bjvh7rlj07cg.jpeg"/>
          <p:cNvPicPr>
            <a:picLocks noChangeAspect="1"/>
          </p:cNvPicPr>
          <p:nvPr/>
        </p:nvPicPr>
        <p:blipFill>
          <a:blip r:embed="rId3"/>
          <a:stretch>
            <a:fillRect/>
          </a:stretch>
        </p:blipFill>
        <p:spPr>
          <a:xfrm>
            <a:off x="5864225" y="635"/>
            <a:ext cx="6327775" cy="3545840"/>
          </a:xfrm>
          <a:prstGeom prst="rect">
            <a:avLst/>
          </a:prstGeom>
        </p:spPr>
      </p:pic>
      <p:pic>
        <p:nvPicPr>
          <p:cNvPr id="7" name="Image 1" descr="https://kimi-img.moonshot.cn/pub/slides/slides_tmpl/image/25-08-27-20:02:34-d2nf7mh8bjvh7rlj07dg.png"/>
          <p:cNvPicPr>
            <a:picLocks noChangeAspect="1"/>
          </p:cNvPicPr>
          <p:nvPr/>
        </p:nvPicPr>
        <p:blipFill>
          <a:blip r:embed="rId4"/>
          <a:srcRect l="5" r="5"/>
          <a:stretch/>
        </p:blipFill>
        <p:spPr>
          <a:xfrm>
            <a:off x="0" y="-744855"/>
            <a:ext cx="4848225" cy="6858000"/>
          </a:xfrm>
          <a:prstGeom prst="rect">
            <a:avLst/>
          </a:prstGeom>
        </p:spPr>
      </p:pic>
      <p:sp>
        <p:nvSpPr>
          <p:cNvPr id="8" name="Text 4"/>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250C5"/>
                    </a:gs>
                    <a:gs pos="100000">
                      <a:srgbClr val="D43F8D"/>
                    </a:gs>
                  </a:gsLst>
                  <a:lin ang="3600000" scaled="1"/>
                </a:gradFill>
                <a:latin typeface="MiSans" pitchFamily="34" charset="0"/>
                <a:ea typeface="MiSans" pitchFamily="34" charset="-122"/>
                <a:cs typeface="MiSans" pitchFamily="34" charset="-120"/>
              </a:rPr>
              <a:t>Connecting URLs to Views</a:t>
            </a:r>
            <a:endParaRPr lang="en-US" sz="1600" dirty="0"/>
          </a:p>
        </p:txBody>
      </p:sp>
      <p:sp>
        <p:nvSpPr>
          <p:cNvPr id="9" name="Shape 5"/>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10" name="Text 6"/>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11" name="Shape 7"/>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12" name="Text 8"/>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3" name="Text 9"/>
          <p:cNvSpPr/>
          <p:nvPr/>
        </p:nvSpPr>
        <p:spPr>
          <a:xfrm>
            <a:off x="540385" y="1626235"/>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FFFFFF"/>
                </a:solidFill>
                <a:latin typeface="MiSans" pitchFamily="34" charset="0"/>
                <a:ea typeface="MiSans" pitchFamily="34" charset="-122"/>
                <a:cs typeface="MiSans" pitchFamily="34" charset="-120"/>
              </a:rPr>
              <a:t>URL Configuration</a:t>
            </a:r>
            <a:endParaRPr lang="en-US" sz="1600" dirty="0"/>
          </a:p>
        </p:txBody>
      </p:sp>
      <p:sp>
        <p:nvSpPr>
          <p:cNvPr id="14" name="Text 10"/>
          <p:cNvSpPr/>
          <p:nvPr/>
        </p:nvSpPr>
        <p:spPr>
          <a:xfrm>
            <a:off x="540385" y="2069465"/>
            <a:ext cx="5006975"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In 'core/urls.py', use 'path()' to map URLs to views. For example, 'path('', home, name='home')' maps the root URL to the 'home' view. This allows Django to route requests to the correct view.</a:t>
            </a:r>
            <a:endParaRPr lang="en-US" sz="1600" dirty="0"/>
          </a:p>
        </p:txBody>
      </p:sp>
      <p:sp>
        <p:nvSpPr>
          <p:cNvPr id="15" name="Text 11"/>
          <p:cNvSpPr/>
          <p:nvPr/>
        </p:nvSpPr>
        <p:spPr>
          <a:xfrm>
            <a:off x="536575" y="4167505"/>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Include Function</a:t>
            </a:r>
            <a:endParaRPr lang="en-US" sz="1600" dirty="0"/>
          </a:p>
        </p:txBody>
      </p:sp>
      <p:sp>
        <p:nvSpPr>
          <p:cNvPr id="16" name="Text 12"/>
          <p:cNvSpPr/>
          <p:nvPr/>
        </p:nvSpPr>
        <p:spPr>
          <a:xfrm>
            <a:off x="536575" y="4566285"/>
            <a:ext cx="3342005" cy="1715294"/>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In the project's 'urls.py', use 'include()' to include the app's URL patterns. For example, 'path('', include('core.urls'))' includes the URLs defined in 'core/urls.py'. This keeps URL patterns modular.</a:t>
            </a:r>
            <a:endParaRPr lang="en-US" sz="1600" dirty="0"/>
          </a:p>
        </p:txBody>
      </p:sp>
      <p:sp>
        <p:nvSpPr>
          <p:cNvPr id="17" name="Text 13"/>
          <p:cNvSpPr/>
          <p:nvPr/>
        </p:nvSpPr>
        <p:spPr>
          <a:xfrm>
            <a:off x="4441190" y="4167505"/>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Path Parameters</a:t>
            </a:r>
            <a:endParaRPr lang="en-US" sz="1600" dirty="0"/>
          </a:p>
        </p:txBody>
      </p:sp>
      <p:sp>
        <p:nvSpPr>
          <p:cNvPr id="18" name="Text 14"/>
          <p:cNvSpPr/>
          <p:nvPr/>
        </p:nvSpPr>
        <p:spPr>
          <a:xfrm>
            <a:off x="4441190" y="4566285"/>
            <a:ext cx="3342005" cy="1715294"/>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The 'path()' function takes three arguments: the URL pattern as a string, the view function, and an optional name for the URL. The name parameter is useful for referencing URLs in templates and views.</a:t>
            </a:r>
            <a:endParaRPr lang="en-US" sz="1600" dirty="0"/>
          </a:p>
        </p:txBody>
      </p:sp>
      <p:sp>
        <p:nvSpPr>
          <p:cNvPr id="19" name="Text 15"/>
          <p:cNvSpPr/>
          <p:nvPr/>
        </p:nvSpPr>
        <p:spPr>
          <a:xfrm>
            <a:off x="8347075" y="4167505"/>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Modular Routing</a:t>
            </a:r>
            <a:endParaRPr lang="en-US" sz="1600" dirty="0"/>
          </a:p>
        </p:txBody>
      </p:sp>
      <p:sp>
        <p:nvSpPr>
          <p:cNvPr id="20" name="Text 16"/>
          <p:cNvSpPr/>
          <p:nvPr/>
        </p:nvSpPr>
        <p:spPr>
          <a:xfrm>
            <a:off x="8345805" y="4566285"/>
            <a:ext cx="3342005" cy="1429345"/>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Using 'include()' allows you to organize your URL patterns by app. This makes your project more maintainable and scalable. Each app can manage its own URLs independently.</a:t>
            </a:r>
            <a:endParaRPr lang="en-US" sz="1600" dirty="0"/>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DE4"/>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9-d2nf7l98bjvh7rlj06v0.png"/>
          <p:cNvPicPr>
            <a:picLocks noChangeAspect="1"/>
          </p:cNvPicPr>
          <p:nvPr/>
        </p:nvPicPr>
        <p:blipFill>
          <a:blip r:embed="rId3"/>
          <a:srcRect l="14" r="14"/>
          <a:stretch/>
        </p:blipFill>
        <p:spPr>
          <a:xfrm>
            <a:off x="1632903" y="1431290"/>
            <a:ext cx="8020685" cy="4495800"/>
          </a:xfrm>
          <a:prstGeom prst="rect">
            <a:avLst/>
          </a:prstGeom>
        </p:spPr>
      </p:pic>
      <p:sp>
        <p:nvSpPr>
          <p:cNvPr id="5" name="Text 2"/>
          <p:cNvSpPr/>
          <p:nvPr/>
        </p:nvSpPr>
        <p:spPr>
          <a:xfrm>
            <a:off x="4097973" y="883285"/>
            <a:ext cx="6527165" cy="4808220"/>
          </a:xfrm>
          <a:prstGeom prst="rect">
            <a:avLst/>
          </a:prstGeom>
          <a:noFill/>
          <a:ln/>
        </p:spPr>
        <p:txBody>
          <a:bodyPr wrap="square" lIns="91440" tIns="45720" rIns="91440" bIns="45720" rtlCol="0" anchor="t"/>
          <a:lstStyle/>
          <a:p>
            <a:pPr algn="ctr">
              <a:lnSpc>
                <a:spcPct val="100000"/>
              </a:lnSpc>
            </a:pPr>
            <a:r>
              <a:rPr lang="en-US" sz="30000" b="1" dirty="0">
                <a:gradFill flip="none" rotWithShape="0">
                  <a:gsLst>
                    <a:gs pos="0">
                      <a:srgbClr val="FED34F"/>
                    </a:gs>
                    <a:gs pos="44000">
                      <a:srgbClr val="F0939E">
                        <a:alpha val="31000"/>
                      </a:srgbClr>
                    </a:gs>
                    <a:gs pos="75000">
                      <a:srgbClr val="FFE890">
                        <a:alpha val="8000"/>
                      </a:srgbClr>
                    </a:gs>
                    <a:gs pos="100000">
                      <a:srgbClr val="FFEEB1">
                        <a:alpha val="0"/>
                      </a:srgbClr>
                    </a:gs>
                  </a:gsLst>
                  <a:lin ang="5880000" scaled="1"/>
                </a:gradFill>
                <a:latin typeface="MiSans" pitchFamily="34" charset="0"/>
                <a:ea typeface="MiSans" pitchFamily="34" charset="-122"/>
                <a:cs typeface="MiSans" pitchFamily="34" charset="-120"/>
              </a:rPr>
              <a:t>07</a:t>
            </a:r>
            <a:endParaRPr lang="en-US" sz="1600" dirty="0"/>
          </a:p>
        </p:txBody>
      </p:sp>
      <p:sp>
        <p:nvSpPr>
          <p:cNvPr id="6" name="Text 3"/>
          <p:cNvSpPr/>
          <p:nvPr/>
        </p:nvSpPr>
        <p:spPr>
          <a:xfrm>
            <a:off x="4411028" y="2993390"/>
            <a:ext cx="5901690" cy="2182495"/>
          </a:xfrm>
          <a:prstGeom prst="rect">
            <a:avLst/>
          </a:prstGeom>
          <a:noFill/>
          <a:ln/>
        </p:spPr>
        <p:txBody>
          <a:bodyPr wrap="square" lIns="91440" tIns="45720" rIns="91440" bIns="45720" rtlCol="0" anchor="t"/>
          <a:lstStyle/>
          <a:p>
            <a:pPr algn="ctr">
              <a:lnSpc>
                <a:spcPct val="130000"/>
              </a:lnSpc>
            </a:pPr>
            <a:r>
              <a:rPr lang="en-US" sz="6000" b="1" dirty="0">
                <a:solidFill>
                  <a:srgbClr val="000000"/>
                </a:solidFill>
                <a:latin typeface="MiSans" pitchFamily="34" charset="0"/>
                <a:ea typeface="MiSans" pitchFamily="34" charset="-122"/>
                <a:cs typeface="MiSans" pitchFamily="34" charset="-120"/>
              </a:rPr>
              <a:t>Templates &amp; Static Files</a:t>
            </a:r>
            <a:endParaRPr lang="en-US" sz="1600" dirty="0"/>
          </a:p>
        </p:txBody>
      </p:sp>
      <p:pic>
        <p:nvPicPr>
          <p:cNvPr id="7" name="Image 1" descr="https://kimi-img.moonshot.cn/pub/slides/slides_tmpl/image/25-08-27-20:02:26-d2nf7kh8bjvh7rlj06sg.png"/>
          <p:cNvPicPr>
            <a:picLocks noChangeAspect="1"/>
          </p:cNvPicPr>
          <p:nvPr/>
        </p:nvPicPr>
        <p:blipFill>
          <a:blip r:embed="rId4"/>
          <a:stretch>
            <a:fillRect/>
          </a:stretch>
        </p:blipFill>
        <p:spPr>
          <a:xfrm>
            <a:off x="8478520" y="4749800"/>
            <a:ext cx="1024890" cy="941705"/>
          </a:xfrm>
          <a:prstGeom prst="rect">
            <a:avLst/>
          </a:prstGeom>
        </p:spPr>
      </p:pic>
      <p:pic>
        <p:nvPicPr>
          <p:cNvPr id="8" name="Image 2" descr="https://kimi-img.moonshot.cn/pub/slides/slides_tmpl/image/25-08-27-20:02:26-d2nf7kh8bjvh7rlj06tg.png"/>
          <p:cNvPicPr>
            <a:picLocks noChangeAspect="1"/>
          </p:cNvPicPr>
          <p:nvPr/>
        </p:nvPicPr>
        <p:blipFill>
          <a:blip r:embed="rId5"/>
          <a:stretch>
            <a:fillRect/>
          </a:stretch>
        </p:blipFill>
        <p:spPr>
          <a:xfrm rot="18240000">
            <a:off x="5381625" y="991870"/>
            <a:ext cx="1428115" cy="1216025"/>
          </a:xfrm>
          <a:prstGeom prst="rect">
            <a:avLst/>
          </a:prstGeom>
        </p:spPr>
      </p:pic>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name="Slide 2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6EADE"/>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2-d2nf7m18bjvh7rlj079g.jpeg"/>
          <p:cNvPicPr>
            <a:picLocks noChangeAspect="1"/>
          </p:cNvPicPr>
          <p:nvPr/>
        </p:nvPicPr>
        <p:blipFill>
          <a:blip r:embed="rId3"/>
          <a:stretch>
            <a:fillRect/>
          </a:stretch>
        </p:blipFill>
        <p:spPr>
          <a:xfrm flipH="1">
            <a:off x="4848225" y="1322705"/>
            <a:ext cx="9642475" cy="5403850"/>
          </a:xfrm>
          <a:prstGeom prst="rect">
            <a:avLst/>
          </a:prstGeom>
        </p:spPr>
      </p:pic>
      <p:sp>
        <p:nvSpPr>
          <p:cNvPr id="5" name="Text 2"/>
          <p:cNvSpPr/>
          <p:nvPr/>
        </p:nvSpPr>
        <p:spPr>
          <a:xfrm>
            <a:off x="1061720" y="466725"/>
            <a:ext cx="5913120" cy="944761"/>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250C5"/>
                    </a:gs>
                    <a:gs pos="100000">
                      <a:srgbClr val="D43F8D"/>
                    </a:gs>
                  </a:gsLst>
                  <a:lin ang="3600000" scaled="1"/>
                </a:gradFill>
                <a:latin typeface="MiSans" pitchFamily="34" charset="0"/>
                <a:ea typeface="MiSans" pitchFamily="34" charset="-122"/>
                <a:cs typeface="MiSans" pitchFamily="34" charset="-120"/>
              </a:rPr>
              <a:t>Rendering HTML via Templates</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560705" y="1498600"/>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Template Creation</a:t>
            </a:r>
            <a:endParaRPr lang="en-US" sz="1600" dirty="0"/>
          </a:p>
        </p:txBody>
      </p:sp>
      <p:sp>
        <p:nvSpPr>
          <p:cNvPr id="11" name="Text 8"/>
          <p:cNvSpPr/>
          <p:nvPr/>
        </p:nvSpPr>
        <p:spPr>
          <a:xfrm>
            <a:off x="560705" y="1866900"/>
            <a:ext cx="5893435"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Create a template file in 'core/templates/core/home.html'. This file will contain the HTML for your view. For example, you can write '&lt;h1&gt;Welcome to Django!&lt;/h1&gt;'.</a:t>
            </a:r>
            <a:endParaRPr lang="en-US" sz="1600" dirty="0"/>
          </a:p>
        </p:txBody>
      </p:sp>
      <p:sp>
        <p:nvSpPr>
          <p:cNvPr id="12" name="Text 9"/>
          <p:cNvSpPr/>
          <p:nvPr/>
        </p:nvSpPr>
        <p:spPr>
          <a:xfrm>
            <a:off x="560705" y="3201670"/>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Render Function</a:t>
            </a:r>
            <a:endParaRPr lang="en-US" sz="1600" dirty="0"/>
          </a:p>
        </p:txBody>
      </p:sp>
      <p:sp>
        <p:nvSpPr>
          <p:cNvPr id="13" name="Text 10"/>
          <p:cNvSpPr/>
          <p:nvPr/>
        </p:nvSpPr>
        <p:spPr>
          <a:xfrm>
            <a:off x="560705" y="3569970"/>
            <a:ext cx="5893435" cy="1143397"/>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Update your view to use 'render()' instead of 'HttpResponse'. For example, 'return render(request, "core/home.html")'. This function combines a template with a context dictionary to produce an HttpResponse.</a:t>
            </a:r>
            <a:endParaRPr lang="en-US" sz="1600" dirty="0"/>
          </a:p>
        </p:txBody>
      </p:sp>
      <p:sp>
        <p:nvSpPr>
          <p:cNvPr id="14" name="Text 11"/>
          <p:cNvSpPr/>
          <p:nvPr/>
        </p:nvSpPr>
        <p:spPr>
          <a:xfrm>
            <a:off x="560705" y="4904740"/>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Separation of Concerns</a:t>
            </a:r>
            <a:endParaRPr lang="en-US" sz="1600" dirty="0"/>
          </a:p>
        </p:txBody>
      </p:sp>
      <p:sp>
        <p:nvSpPr>
          <p:cNvPr id="15" name="Text 12"/>
          <p:cNvSpPr/>
          <p:nvPr/>
        </p:nvSpPr>
        <p:spPr>
          <a:xfrm>
            <a:off x="560705" y="5273040"/>
            <a:ext cx="5893435" cy="1143397"/>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Templates allow you to separate HTML from Python code. This separation makes your code more readable and maintainable. It also allows designers to work on templates without touching the backend logic.</a:t>
            </a:r>
            <a:endParaRPr lang="en-US" sz="1600" dirty="0"/>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3EDE2"/>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696595" y="2381250"/>
            <a:ext cx="5102225" cy="2997200"/>
          </a:xfrm>
          <a:prstGeom prst="roundRect">
            <a:avLst>
              <a:gd name="adj" fmla="val 4315"/>
            </a:avLst>
          </a:prstGeom>
          <a:solidFill>
            <a:srgbClr val="C4AC83">
              <a:alpha val="9020"/>
            </a:srgbClr>
          </a:solidFill>
          <a:ln/>
        </p:spPr>
      </p:sp>
      <p:sp>
        <p:nvSpPr>
          <p:cNvPr id="5" name="Text 3"/>
          <p:cNvSpPr/>
          <p:nvPr/>
        </p:nvSpPr>
        <p:spPr>
          <a:xfrm>
            <a:off x="696595" y="2381250"/>
            <a:ext cx="5102225" cy="2997200"/>
          </a:xfrm>
          <a:prstGeom prst="rect">
            <a:avLst/>
          </a:prstGeom>
          <a:noFill/>
          <a:ln/>
        </p:spPr>
        <p:txBody>
          <a:bodyPr wrap="square" lIns="41148" tIns="82296" rIns="82296" bIns="41148" rtlCol="0" anchor="ctr"/>
          <a:lstStyle/>
          <a:p>
            <a:pPr>
              <a:lnSpc>
                <a:spcPct val="100000"/>
              </a:lnSpc>
            </a:pPr>
            <a:endParaRPr lang="en-US" sz="1600" dirty="0"/>
          </a:p>
        </p:txBody>
      </p:sp>
      <p:pic>
        <p:nvPicPr>
          <p:cNvPr id="6" name="Image 0" descr="https://kimi-img.moonshot.cn/pub/slides/slides_tmpl/image/25-08-27-20:02:32-d2nf7m18bjvh7rlj0770.png"/>
          <p:cNvPicPr>
            <a:picLocks noChangeAspect="1"/>
          </p:cNvPicPr>
          <p:nvPr/>
        </p:nvPicPr>
        <p:blipFill>
          <a:blip r:embed="rId3"/>
          <a:srcRect t="4" b="4"/>
          <a:stretch/>
        </p:blipFill>
        <p:spPr>
          <a:xfrm>
            <a:off x="5099685" y="0"/>
            <a:ext cx="7211695" cy="4041775"/>
          </a:xfrm>
          <a:prstGeom prst="rect">
            <a:avLst/>
          </a:prstGeom>
        </p:spPr>
      </p:pic>
      <p:pic>
        <p:nvPicPr>
          <p:cNvPr id="7" name="Image 1" descr="https://kimi-img.moonshot.cn/pub/slides/slides_tmpl/image/25-08-27-20:02:31-d2nf7lp8bjvh7rlj075g.png"/>
          <p:cNvPicPr>
            <a:picLocks noChangeAspect="1"/>
          </p:cNvPicPr>
          <p:nvPr/>
        </p:nvPicPr>
        <p:blipFill>
          <a:blip r:embed="rId4"/>
          <a:srcRect l="5" r="5"/>
          <a:stretch/>
        </p:blipFill>
        <p:spPr>
          <a:xfrm>
            <a:off x="-314960" y="-186055"/>
            <a:ext cx="4848225" cy="6858000"/>
          </a:xfrm>
          <a:prstGeom prst="rect">
            <a:avLst/>
          </a:prstGeom>
        </p:spPr>
      </p:pic>
      <p:sp>
        <p:nvSpPr>
          <p:cNvPr id="8" name="Text 4"/>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330867"/>
                    </a:gs>
                    <a:gs pos="100000">
                      <a:srgbClr val="30CFD0"/>
                    </a:gs>
                  </a:gsLst>
                  <a:lin ang="8220000" scaled="1"/>
                </a:gradFill>
                <a:latin typeface="MiSans" pitchFamily="34" charset="0"/>
                <a:ea typeface="MiSans" pitchFamily="34" charset="-122"/>
                <a:cs typeface="MiSans" pitchFamily="34" charset="-120"/>
              </a:rPr>
              <a:t>Template Request Flow</a:t>
            </a:r>
            <a:endParaRPr lang="en-US" sz="1600" dirty="0"/>
          </a:p>
        </p:txBody>
      </p:sp>
      <p:sp>
        <p:nvSpPr>
          <p:cNvPr id="9" name="Shape 5"/>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5E79B0"/>
              </a:gs>
              <a:gs pos="56000">
                <a:srgbClr val="60D6C2"/>
              </a:gs>
              <a:gs pos="100000">
                <a:srgbClr val="C5B2DE"/>
              </a:gs>
            </a:gsLst>
            <a:lin ang="2700000" scaled="1"/>
          </a:gradFill>
          <a:ln/>
        </p:spPr>
      </p:sp>
      <p:sp>
        <p:nvSpPr>
          <p:cNvPr id="10" name="Text 6"/>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11" name="Shape 7"/>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5E79B0"/>
              </a:gs>
              <a:gs pos="56000">
                <a:srgbClr val="60D6C2"/>
              </a:gs>
              <a:gs pos="100000">
                <a:srgbClr val="C5B2DE"/>
              </a:gs>
            </a:gsLst>
            <a:lin ang="2700000" scaled="1"/>
          </a:gradFill>
          <a:ln/>
        </p:spPr>
      </p:sp>
      <p:sp>
        <p:nvSpPr>
          <p:cNvPr id="12" name="Text 8"/>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3" name="Text 9"/>
          <p:cNvSpPr/>
          <p:nvPr/>
        </p:nvSpPr>
        <p:spPr>
          <a:xfrm>
            <a:off x="360045" y="214376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Request Flow</a:t>
            </a:r>
            <a:endParaRPr lang="en-US" sz="1600" dirty="0"/>
          </a:p>
        </p:txBody>
      </p:sp>
      <p:sp>
        <p:nvSpPr>
          <p:cNvPr id="14" name="Text 10"/>
          <p:cNvSpPr/>
          <p:nvPr/>
        </p:nvSpPr>
        <p:spPr>
          <a:xfrm>
            <a:off x="1061720" y="3019425"/>
            <a:ext cx="4198620" cy="1584722"/>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The request flow in Django starts with a browser request, which is routed through the URL dispatcher to the appropriate view. The view then renders a template and returns an HttpResponse.</a:t>
            </a:r>
            <a:endParaRPr lang="en-US" sz="1600" dirty="0"/>
          </a:p>
        </p:txBody>
      </p:sp>
      <p:sp>
        <p:nvSpPr>
          <p:cNvPr id="15" name="Text 11"/>
          <p:cNvSpPr/>
          <p:nvPr/>
        </p:nvSpPr>
        <p:spPr>
          <a:xfrm>
            <a:off x="6223000" y="429895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Template Loader</a:t>
            </a:r>
            <a:endParaRPr lang="en-US" sz="1600" dirty="0"/>
          </a:p>
        </p:txBody>
      </p:sp>
      <p:sp>
        <p:nvSpPr>
          <p:cNvPr id="16" name="Text 12"/>
          <p:cNvSpPr/>
          <p:nvPr/>
        </p:nvSpPr>
        <p:spPr>
          <a:xfrm>
            <a:off x="6223000" y="4697730"/>
            <a:ext cx="5489575"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Django uses a template loader system to find templates. It searches through directories specified in the 'TEMPLATES' setting. This system ensures that templates are easily locatable and reusable.</a:t>
            </a:r>
            <a:endParaRPr lang="en-US" sz="1600" dirty="0"/>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5F1F0"/>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2-d2nf7m18bjvh7rlj078g.jpeg"/>
          <p:cNvPicPr>
            <a:picLocks noChangeAspect="1"/>
          </p:cNvPicPr>
          <p:nvPr/>
        </p:nvPicPr>
        <p:blipFill>
          <a:blip r:embed="rId3"/>
          <a:stretch>
            <a:fillRect/>
          </a:stretch>
        </p:blipFill>
        <p:spPr>
          <a:xfrm flipH="1">
            <a:off x="3743960" y="1127760"/>
            <a:ext cx="10354310" cy="5803265"/>
          </a:xfrm>
          <a:prstGeom prst="rect">
            <a:avLst/>
          </a:prstGeom>
        </p:spPr>
      </p:pic>
      <p:sp>
        <p:nvSpPr>
          <p:cNvPr id="5" name="Text 2"/>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330867"/>
                    </a:gs>
                    <a:gs pos="100000">
                      <a:srgbClr val="30CFD0"/>
                    </a:gs>
                  </a:gsLst>
                  <a:lin ang="8220000" scaled="1"/>
                </a:gradFill>
                <a:latin typeface="MiSans" pitchFamily="34" charset="0"/>
                <a:ea typeface="MiSans" pitchFamily="34" charset="-122"/>
                <a:cs typeface="MiSans" pitchFamily="34" charset="-120"/>
              </a:rPr>
              <a:t>Serving Static Assets</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5E79B0"/>
              </a:gs>
              <a:gs pos="56000">
                <a:srgbClr val="60D6C2"/>
              </a:gs>
              <a:gs pos="100000">
                <a:srgbClr val="C5B2DE"/>
              </a:gs>
            </a:gsLst>
            <a:lin ang="27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5E79B0"/>
              </a:gs>
              <a:gs pos="56000">
                <a:srgbClr val="60D6C2"/>
              </a:gs>
              <a:gs pos="100000">
                <a:srgbClr val="C5B2DE"/>
              </a:gs>
            </a:gsLst>
            <a:lin ang="27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455295" y="1372235"/>
            <a:ext cx="4979035"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Static Files</a:t>
            </a:r>
            <a:endParaRPr lang="en-US" sz="1600" dirty="0"/>
          </a:p>
        </p:txBody>
      </p:sp>
      <p:sp>
        <p:nvSpPr>
          <p:cNvPr id="11" name="Text 8"/>
          <p:cNvSpPr/>
          <p:nvPr/>
        </p:nvSpPr>
        <p:spPr>
          <a:xfrm>
            <a:off x="455295" y="1677670"/>
            <a:ext cx="651891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Static files include CSS, JavaScript, and images. These files are not generated dynamically and are served directly to the browser. Django provides a way to manage these files.</a:t>
            </a:r>
            <a:endParaRPr lang="en-US" sz="1600" dirty="0"/>
          </a:p>
        </p:txBody>
      </p:sp>
      <p:sp>
        <p:nvSpPr>
          <p:cNvPr id="12" name="Text 9"/>
          <p:cNvSpPr/>
          <p:nvPr/>
        </p:nvSpPr>
        <p:spPr>
          <a:xfrm>
            <a:off x="455295" y="3018790"/>
            <a:ext cx="4979035"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Static URL</a:t>
            </a:r>
            <a:endParaRPr lang="en-US" sz="1600" dirty="0"/>
          </a:p>
        </p:txBody>
      </p:sp>
      <p:sp>
        <p:nvSpPr>
          <p:cNvPr id="13" name="Text 10"/>
          <p:cNvSpPr/>
          <p:nvPr/>
        </p:nvSpPr>
        <p:spPr>
          <a:xfrm>
            <a:off x="455295" y="3324225"/>
            <a:ext cx="651891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Configure 'STATIC_URL' in 'settings.py' to specify the URL prefix for static files. For example, 'STATIC_URL = "/static/"'. This setting tells Django where to serve static files from.</a:t>
            </a:r>
            <a:endParaRPr lang="en-US" sz="1600" dirty="0"/>
          </a:p>
        </p:txBody>
      </p:sp>
      <p:sp>
        <p:nvSpPr>
          <p:cNvPr id="14" name="Text 11"/>
          <p:cNvSpPr/>
          <p:nvPr/>
        </p:nvSpPr>
        <p:spPr>
          <a:xfrm>
            <a:off x="455295" y="4665345"/>
            <a:ext cx="4979035"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Template Tag</a:t>
            </a:r>
            <a:endParaRPr lang="en-US" sz="1600" dirty="0"/>
          </a:p>
        </p:txBody>
      </p:sp>
      <p:sp>
        <p:nvSpPr>
          <p:cNvPr id="15" name="Text 12"/>
          <p:cNvSpPr/>
          <p:nvPr/>
        </p:nvSpPr>
        <p:spPr>
          <a:xfrm>
            <a:off x="455295" y="4970780"/>
            <a:ext cx="651891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Use the '{% load static %}' template tag to include static files in your templates. For example, '&lt;link rel="stylesheet" href="{% static 'css/style.css' %}"&gt;'. This ensures that static files are correctly referenced.</a:t>
            </a:r>
            <a:endParaRPr lang="en-US" sz="1600" dirty="0"/>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DE4"/>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9-d2nf7l98bjvh7rlj06v0.png"/>
          <p:cNvPicPr>
            <a:picLocks noChangeAspect="1"/>
          </p:cNvPicPr>
          <p:nvPr/>
        </p:nvPicPr>
        <p:blipFill>
          <a:blip r:embed="rId3"/>
          <a:srcRect l="14" r="14"/>
          <a:stretch/>
        </p:blipFill>
        <p:spPr>
          <a:xfrm>
            <a:off x="1632903" y="1431290"/>
            <a:ext cx="8020685" cy="4495800"/>
          </a:xfrm>
          <a:prstGeom prst="rect">
            <a:avLst/>
          </a:prstGeom>
        </p:spPr>
      </p:pic>
      <p:sp>
        <p:nvSpPr>
          <p:cNvPr id="5" name="Text 2"/>
          <p:cNvSpPr/>
          <p:nvPr/>
        </p:nvSpPr>
        <p:spPr>
          <a:xfrm>
            <a:off x="4097973" y="883285"/>
            <a:ext cx="6527165" cy="4808220"/>
          </a:xfrm>
          <a:prstGeom prst="rect">
            <a:avLst/>
          </a:prstGeom>
          <a:noFill/>
          <a:ln/>
        </p:spPr>
        <p:txBody>
          <a:bodyPr wrap="square" lIns="91440" tIns="45720" rIns="91440" bIns="45720" rtlCol="0" anchor="t"/>
          <a:lstStyle/>
          <a:p>
            <a:pPr algn="ctr">
              <a:lnSpc>
                <a:spcPct val="100000"/>
              </a:lnSpc>
            </a:pPr>
            <a:r>
              <a:rPr lang="en-US" sz="30000" b="1" dirty="0">
                <a:gradFill flip="none" rotWithShape="0">
                  <a:gsLst>
                    <a:gs pos="0">
                      <a:srgbClr val="FED34F"/>
                    </a:gs>
                    <a:gs pos="44000">
                      <a:srgbClr val="F0939E">
                        <a:alpha val="31000"/>
                      </a:srgbClr>
                    </a:gs>
                    <a:gs pos="75000">
                      <a:srgbClr val="FFE890">
                        <a:alpha val="8000"/>
                      </a:srgbClr>
                    </a:gs>
                    <a:gs pos="100000">
                      <a:srgbClr val="FFEEB1">
                        <a:alpha val="0"/>
                      </a:srgbClr>
                    </a:gs>
                  </a:gsLst>
                  <a:lin ang="5880000" scaled="1"/>
                </a:gradFill>
                <a:latin typeface="MiSans" pitchFamily="34" charset="0"/>
                <a:ea typeface="MiSans" pitchFamily="34" charset="-122"/>
                <a:cs typeface="MiSans" pitchFamily="34" charset="-120"/>
              </a:rPr>
              <a:t>08</a:t>
            </a:r>
            <a:endParaRPr lang="en-US" sz="1600" dirty="0"/>
          </a:p>
        </p:txBody>
      </p:sp>
      <p:sp>
        <p:nvSpPr>
          <p:cNvPr id="6" name="Text 3"/>
          <p:cNvSpPr/>
          <p:nvPr/>
        </p:nvSpPr>
        <p:spPr>
          <a:xfrm>
            <a:off x="4411028" y="2993390"/>
            <a:ext cx="5901690" cy="2182495"/>
          </a:xfrm>
          <a:prstGeom prst="rect">
            <a:avLst/>
          </a:prstGeom>
          <a:noFill/>
          <a:ln/>
        </p:spPr>
        <p:txBody>
          <a:bodyPr wrap="square" lIns="91440" tIns="45720" rIns="91440" bIns="45720" rtlCol="0" anchor="t"/>
          <a:lstStyle/>
          <a:p>
            <a:pPr algn="ctr">
              <a:lnSpc>
                <a:spcPct val="130000"/>
              </a:lnSpc>
            </a:pPr>
            <a:r>
              <a:rPr lang="en-US" sz="6000" b="1" dirty="0">
                <a:solidFill>
                  <a:srgbClr val="000000"/>
                </a:solidFill>
                <a:latin typeface="MiSans" pitchFamily="34" charset="0"/>
                <a:ea typeface="MiSans" pitchFamily="34" charset="-122"/>
                <a:cs typeface="MiSans" pitchFamily="34" charset="-120"/>
              </a:rPr>
              <a:t>Wrap-Up &amp; Next Steps</a:t>
            </a:r>
            <a:endParaRPr lang="en-US" sz="1600" dirty="0"/>
          </a:p>
        </p:txBody>
      </p:sp>
      <p:pic>
        <p:nvPicPr>
          <p:cNvPr id="7" name="Image 1" descr="https://kimi-img.moonshot.cn/pub/slides/slides_tmpl/image/25-08-27-20:02:26-d2nf7kh8bjvh7rlj06sg.png"/>
          <p:cNvPicPr>
            <a:picLocks noChangeAspect="1"/>
          </p:cNvPicPr>
          <p:nvPr/>
        </p:nvPicPr>
        <p:blipFill>
          <a:blip r:embed="rId4"/>
          <a:stretch>
            <a:fillRect/>
          </a:stretch>
        </p:blipFill>
        <p:spPr>
          <a:xfrm>
            <a:off x="8478520" y="4749800"/>
            <a:ext cx="1024890" cy="941705"/>
          </a:xfrm>
          <a:prstGeom prst="rect">
            <a:avLst/>
          </a:prstGeom>
        </p:spPr>
      </p:pic>
      <p:pic>
        <p:nvPicPr>
          <p:cNvPr id="8" name="Image 2" descr="https://kimi-img.moonshot.cn/pub/slides/slides_tmpl/image/25-08-27-20:02:26-d2nf7kh8bjvh7rlj06tg.png"/>
          <p:cNvPicPr>
            <a:picLocks noChangeAspect="1"/>
          </p:cNvPicPr>
          <p:nvPr/>
        </p:nvPicPr>
        <p:blipFill>
          <a:blip r:embed="rId5"/>
          <a:stretch>
            <a:fillRect/>
          </a:stretch>
        </p:blipFill>
        <p:spPr>
          <a:xfrm rot="18240000">
            <a:off x="5381625" y="991870"/>
            <a:ext cx="1428115" cy="1216025"/>
          </a:xfrm>
          <a:prstGeom prst="rect">
            <a:avLst/>
          </a:prstGeom>
        </p:spPr>
      </p:pic>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name="Slide 2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EEE0D7"/>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487045" y="1356360"/>
            <a:ext cx="11571605" cy="1093470"/>
          </a:xfrm>
          <a:prstGeom prst="roundRect">
            <a:avLst>
              <a:gd name="adj" fmla="val 16667"/>
            </a:avLst>
          </a:prstGeom>
          <a:solidFill>
            <a:srgbClr val="D8AF8A">
              <a:alpha val="18824"/>
            </a:srgbClr>
          </a:solidFill>
          <a:ln/>
        </p:spPr>
      </p:sp>
      <p:sp>
        <p:nvSpPr>
          <p:cNvPr id="5" name="Text 3"/>
          <p:cNvSpPr/>
          <p:nvPr/>
        </p:nvSpPr>
        <p:spPr>
          <a:xfrm>
            <a:off x="487045" y="1356360"/>
            <a:ext cx="11571605" cy="1093470"/>
          </a:xfrm>
          <a:prstGeom prst="rect">
            <a:avLst/>
          </a:prstGeom>
          <a:noFill/>
          <a:ln/>
        </p:spPr>
        <p:txBody>
          <a:bodyPr wrap="square" lIns="45720" tIns="91440" rIns="91440" bIns="45720" rtlCol="0" anchor="ctr"/>
          <a:lstStyle/>
          <a:p>
            <a:pPr>
              <a:lnSpc>
                <a:spcPct val="100000"/>
              </a:lnSpc>
            </a:pPr>
            <a:endParaRPr lang="en-US" sz="1600" dirty="0"/>
          </a:p>
        </p:txBody>
      </p:sp>
      <p:pic>
        <p:nvPicPr>
          <p:cNvPr id="6" name="Image 0" descr="https://kimi-img.moonshot.cn/pub/slides/slides_tmpl/image/25-08-27-20:02:33-d2nf7m98bjvh7rlj07ag.jpeg"/>
          <p:cNvPicPr>
            <a:picLocks noChangeAspect="1"/>
          </p:cNvPicPr>
          <p:nvPr/>
        </p:nvPicPr>
        <p:blipFill>
          <a:blip r:embed="rId3"/>
          <a:stretch>
            <a:fillRect/>
          </a:stretch>
        </p:blipFill>
        <p:spPr>
          <a:xfrm>
            <a:off x="-1116330" y="2691765"/>
            <a:ext cx="7686040" cy="4307205"/>
          </a:xfrm>
          <a:prstGeom prst="rect">
            <a:avLst/>
          </a:prstGeom>
        </p:spPr>
      </p:pic>
      <p:pic>
        <p:nvPicPr>
          <p:cNvPr id="7" name="Image 1" descr="https://kimi-img.moonshot.cn/pub/slides/slides_tmpl/image/25-08-27-20:02:34-d2nf7mh8bjvh7rlj07dg.png"/>
          <p:cNvPicPr>
            <a:picLocks noChangeAspect="1"/>
          </p:cNvPicPr>
          <p:nvPr/>
        </p:nvPicPr>
        <p:blipFill>
          <a:blip r:embed="rId4"/>
          <a:srcRect l="5" r="5"/>
          <a:stretch/>
        </p:blipFill>
        <p:spPr>
          <a:xfrm>
            <a:off x="7472045" y="-1165225"/>
            <a:ext cx="4848225" cy="6858000"/>
          </a:xfrm>
          <a:prstGeom prst="rect">
            <a:avLst/>
          </a:prstGeom>
        </p:spPr>
      </p:pic>
      <p:sp>
        <p:nvSpPr>
          <p:cNvPr id="8" name="Text 4"/>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250C5"/>
                    </a:gs>
                    <a:gs pos="100000">
                      <a:srgbClr val="D43F8D"/>
                    </a:gs>
                  </a:gsLst>
                  <a:lin ang="3600000" scaled="1"/>
                </a:gradFill>
                <a:latin typeface="MiSans" pitchFamily="34" charset="0"/>
                <a:ea typeface="MiSans" pitchFamily="34" charset="-122"/>
                <a:cs typeface="MiSans" pitchFamily="34" charset="-120"/>
              </a:rPr>
              <a:t>Day 1 Concept Recap</a:t>
            </a:r>
            <a:endParaRPr lang="en-US" sz="1600" dirty="0"/>
          </a:p>
        </p:txBody>
      </p:sp>
      <p:sp>
        <p:nvSpPr>
          <p:cNvPr id="9" name="Shape 5"/>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10" name="Text 6"/>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11" name="Shape 7"/>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12" name="Text 8"/>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3" name="Text 9"/>
          <p:cNvSpPr/>
          <p:nvPr/>
        </p:nvSpPr>
        <p:spPr>
          <a:xfrm>
            <a:off x="2602230" y="2691130"/>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What Is Django</a:t>
            </a:r>
            <a:endParaRPr lang="en-US" sz="1600" dirty="0"/>
          </a:p>
        </p:txBody>
      </p:sp>
      <p:sp>
        <p:nvSpPr>
          <p:cNvPr id="14" name="Text 10"/>
          <p:cNvSpPr/>
          <p:nvPr/>
        </p:nvSpPr>
        <p:spPr>
          <a:xfrm>
            <a:off x="2602230" y="2987675"/>
            <a:ext cx="3774440" cy="1429345"/>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Today, we learned that Django is a high-level Python web framework designed for rapid development and clean design. It includes many built-in features that simplify web development.</a:t>
            </a:r>
            <a:endParaRPr lang="en-US" sz="1600" dirty="0"/>
          </a:p>
        </p:txBody>
      </p:sp>
      <p:sp>
        <p:nvSpPr>
          <p:cNvPr id="15" name="Text 11"/>
          <p:cNvSpPr/>
          <p:nvPr/>
        </p:nvSpPr>
        <p:spPr>
          <a:xfrm>
            <a:off x="8256270" y="1228090"/>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FFFFFF"/>
                </a:solidFill>
                <a:latin typeface="MiSans" pitchFamily="34" charset="0"/>
                <a:ea typeface="MiSans" pitchFamily="34" charset="-122"/>
                <a:cs typeface="MiSans" pitchFamily="34" charset="-120"/>
              </a:rPr>
              <a:t>Understanding MVT</a:t>
            </a:r>
            <a:endParaRPr lang="en-US" sz="1600" dirty="0"/>
          </a:p>
        </p:txBody>
      </p:sp>
      <p:sp>
        <p:nvSpPr>
          <p:cNvPr id="16" name="Text 12"/>
          <p:cNvSpPr/>
          <p:nvPr/>
        </p:nvSpPr>
        <p:spPr>
          <a:xfrm>
            <a:off x="735965" y="1669415"/>
            <a:ext cx="11074400" cy="571698"/>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We explored the MVT architecture, which stands for Model-View-Template. This pattern separates concerns, making it easier to manage and scale applications.</a:t>
            </a:r>
            <a:endParaRPr lang="en-US" sz="1600" dirty="0"/>
          </a:p>
        </p:txBody>
      </p:sp>
      <p:sp>
        <p:nvSpPr>
          <p:cNvPr id="17" name="Text 13"/>
          <p:cNvSpPr/>
          <p:nvPr/>
        </p:nvSpPr>
        <p:spPr>
          <a:xfrm>
            <a:off x="7446645" y="2691130"/>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Setting Up Environment</a:t>
            </a:r>
            <a:endParaRPr lang="en-US" sz="1600" dirty="0"/>
          </a:p>
        </p:txBody>
      </p:sp>
      <p:sp>
        <p:nvSpPr>
          <p:cNvPr id="18" name="Text 14"/>
          <p:cNvSpPr/>
          <p:nvPr/>
        </p:nvSpPr>
        <p:spPr>
          <a:xfrm>
            <a:off x="7446645" y="2987675"/>
            <a:ext cx="3774440" cy="1429345"/>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We set up our development environment by installing Python, creating a virtual environment, and installing Django. This ensures that we have a clean and isolated workspace for our project.</a:t>
            </a:r>
            <a:endParaRPr lang="en-US" sz="1600" dirty="0"/>
          </a:p>
        </p:txBody>
      </p:sp>
      <p:sp>
        <p:nvSpPr>
          <p:cNvPr id="19" name="Text 15"/>
          <p:cNvSpPr/>
          <p:nvPr/>
        </p:nvSpPr>
        <p:spPr>
          <a:xfrm>
            <a:off x="7446645" y="4666615"/>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Creating Project &amp; App</a:t>
            </a:r>
            <a:endParaRPr lang="en-US" sz="1600" dirty="0"/>
          </a:p>
        </p:txBody>
      </p:sp>
      <p:sp>
        <p:nvSpPr>
          <p:cNvPr id="20" name="Text 16"/>
          <p:cNvSpPr/>
          <p:nvPr/>
        </p:nvSpPr>
        <p:spPr>
          <a:xfrm>
            <a:off x="7446645" y="4963160"/>
            <a:ext cx="3774440" cy="1429345"/>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We created a Django project and an app within it. We learned how to define views, set up URL routing, and render templates. This forms the basis for building web applications with Django.</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123190"/>
            <a:ext cx="12192000" cy="7056755"/>
          </a:xfrm>
          <a:prstGeom prst="rect">
            <a:avLst/>
          </a:prstGeom>
          <a:solidFill>
            <a:srgbClr val="FDF3E9"/>
          </a:solidFill>
          <a:ln/>
        </p:spPr>
      </p:sp>
      <p:sp>
        <p:nvSpPr>
          <p:cNvPr id="3" name="Text 1"/>
          <p:cNvSpPr/>
          <p:nvPr/>
        </p:nvSpPr>
        <p:spPr>
          <a:xfrm>
            <a:off x="0" y="-123190"/>
            <a:ext cx="12192000"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6-d2nf7kh8bjvh7rlj06t0.jpeg"/>
          <p:cNvPicPr>
            <a:picLocks noChangeAspect="1"/>
          </p:cNvPicPr>
          <p:nvPr/>
        </p:nvPicPr>
        <p:blipFill>
          <a:blip r:embed="rId3"/>
          <a:stretch>
            <a:fillRect/>
          </a:stretch>
        </p:blipFill>
        <p:spPr>
          <a:xfrm rot="21360000">
            <a:off x="104775" y="-216535"/>
            <a:ext cx="5711190" cy="3200400"/>
          </a:xfrm>
          <a:prstGeom prst="rect">
            <a:avLst/>
          </a:prstGeom>
        </p:spPr>
      </p:pic>
      <p:sp>
        <p:nvSpPr>
          <p:cNvPr id="5" name="Shape 2"/>
          <p:cNvSpPr/>
          <p:nvPr/>
        </p:nvSpPr>
        <p:spPr>
          <a:xfrm>
            <a:off x="1358900" y="3371215"/>
            <a:ext cx="1915160" cy="2038350"/>
          </a:xfrm>
          <a:custGeom>
            <a:avLst/>
            <a:gdLst/>
            <a:ahLst/>
            <a:cxnLst/>
            <a:rect l="l" t="t" r="r" b="b"/>
            <a:pathLst>
              <a:path w="1915160" h="2038350">
                <a:moveTo>
                  <a:pt x="1067018" y="202666"/>
                </a:moveTo>
                <a:cubicBezTo>
                  <a:pt x="1117828" y="192922"/>
                  <a:pt x="1176455" y="173435"/>
                  <a:pt x="1233129" y="159794"/>
                </a:cubicBezTo>
                <a:cubicBezTo>
                  <a:pt x="1248762" y="155897"/>
                  <a:pt x="1266351" y="157845"/>
                  <a:pt x="1281985" y="155897"/>
                </a:cubicBezTo>
                <a:cubicBezTo>
                  <a:pt x="1287847" y="155897"/>
                  <a:pt x="1293710" y="150051"/>
                  <a:pt x="1301527" y="150051"/>
                </a:cubicBezTo>
                <a:cubicBezTo>
                  <a:pt x="1317161" y="146153"/>
                  <a:pt x="1334749" y="151999"/>
                  <a:pt x="1350383" y="150051"/>
                </a:cubicBezTo>
                <a:cubicBezTo>
                  <a:pt x="1371880" y="146153"/>
                  <a:pt x="1401194" y="134461"/>
                  <a:pt x="1424645" y="130564"/>
                </a:cubicBezTo>
                <a:cubicBezTo>
                  <a:pt x="1453958" y="124717"/>
                  <a:pt x="1483272" y="128615"/>
                  <a:pt x="1512586" y="134461"/>
                </a:cubicBezTo>
                <a:cubicBezTo>
                  <a:pt x="1522357" y="190974"/>
                  <a:pt x="1543853" y="282563"/>
                  <a:pt x="1534082" y="327383"/>
                </a:cubicBezTo>
                <a:cubicBezTo>
                  <a:pt x="1543853" y="393639"/>
                  <a:pt x="1539945" y="457947"/>
                  <a:pt x="1559487" y="506664"/>
                </a:cubicBezTo>
                <a:cubicBezTo>
                  <a:pt x="1569259" y="578767"/>
                  <a:pt x="1582938" y="656715"/>
                  <a:pt x="1594664" y="728817"/>
                </a:cubicBezTo>
                <a:cubicBezTo>
                  <a:pt x="1608344" y="804817"/>
                  <a:pt x="1635703" y="871073"/>
                  <a:pt x="1659154" y="935380"/>
                </a:cubicBezTo>
                <a:cubicBezTo>
                  <a:pt x="1688468" y="1017226"/>
                  <a:pt x="1713873" y="1097123"/>
                  <a:pt x="1749049" y="1171174"/>
                </a:cubicBezTo>
                <a:cubicBezTo>
                  <a:pt x="1795951" y="1266661"/>
                  <a:pt x="1860441" y="1354353"/>
                  <a:pt x="1901480" y="1455686"/>
                </a:cubicBezTo>
                <a:cubicBezTo>
                  <a:pt x="1913206" y="1465429"/>
                  <a:pt x="1921023" y="1479070"/>
                  <a:pt x="1915160" y="1490763"/>
                </a:cubicBezTo>
                <a:cubicBezTo>
                  <a:pt x="1911252" y="1500506"/>
                  <a:pt x="1897572" y="1500506"/>
                  <a:pt x="1885846" y="1506352"/>
                </a:cubicBezTo>
                <a:cubicBezTo>
                  <a:pt x="1868258" y="1514147"/>
                  <a:pt x="1846761" y="1529737"/>
                  <a:pt x="1821356" y="1537532"/>
                </a:cubicBezTo>
                <a:cubicBezTo>
                  <a:pt x="1774454" y="1553121"/>
                  <a:pt x="1725598" y="1574557"/>
                  <a:pt x="1690422" y="1594044"/>
                </a:cubicBezTo>
                <a:cubicBezTo>
                  <a:pt x="1672834" y="1603788"/>
                  <a:pt x="1639611" y="1607685"/>
                  <a:pt x="1623978" y="1623275"/>
                </a:cubicBezTo>
                <a:cubicBezTo>
                  <a:pt x="1541899" y="1633018"/>
                  <a:pt x="1424645" y="1675890"/>
                  <a:pt x="1330841" y="1697326"/>
                </a:cubicBezTo>
                <a:cubicBezTo>
                  <a:pt x="1323024" y="1697326"/>
                  <a:pt x="1324978" y="1705121"/>
                  <a:pt x="1321070" y="1707069"/>
                </a:cubicBezTo>
                <a:cubicBezTo>
                  <a:pt x="1293710" y="1703172"/>
                  <a:pt x="1266351" y="1714864"/>
                  <a:pt x="1237037" y="1718762"/>
                </a:cubicBezTo>
                <a:cubicBezTo>
                  <a:pt x="1106103" y="1742146"/>
                  <a:pt x="969305" y="1757736"/>
                  <a:pt x="846188" y="1812300"/>
                </a:cubicBezTo>
                <a:cubicBezTo>
                  <a:pt x="762156" y="1849325"/>
                  <a:pt x="674214" y="1876607"/>
                  <a:pt x="599953" y="1913633"/>
                </a:cubicBezTo>
                <a:cubicBezTo>
                  <a:pt x="525692" y="1950658"/>
                  <a:pt x="465110" y="2001325"/>
                  <a:pt x="402574" y="2038350"/>
                </a:cubicBezTo>
                <a:cubicBezTo>
                  <a:pt x="388895" y="2020812"/>
                  <a:pt x="383032" y="1997427"/>
                  <a:pt x="373261" y="1975991"/>
                </a:cubicBezTo>
                <a:cubicBezTo>
                  <a:pt x="361535" y="1950658"/>
                  <a:pt x="345901" y="1921427"/>
                  <a:pt x="332222" y="1892197"/>
                </a:cubicBezTo>
                <a:cubicBezTo>
                  <a:pt x="326359" y="1880505"/>
                  <a:pt x="324405" y="1864915"/>
                  <a:pt x="320496" y="1853223"/>
                </a:cubicBezTo>
                <a:cubicBezTo>
                  <a:pt x="287274" y="1773326"/>
                  <a:pt x="254052" y="1687582"/>
                  <a:pt x="218875" y="1599890"/>
                </a:cubicBezTo>
                <a:cubicBezTo>
                  <a:pt x="213013" y="1588198"/>
                  <a:pt x="205196" y="1576506"/>
                  <a:pt x="201287" y="1566762"/>
                </a:cubicBezTo>
                <a:cubicBezTo>
                  <a:pt x="199333" y="1558967"/>
                  <a:pt x="201287" y="1547275"/>
                  <a:pt x="199333" y="1539480"/>
                </a:cubicBezTo>
                <a:cubicBezTo>
                  <a:pt x="181745" y="1484917"/>
                  <a:pt x="160248" y="1422558"/>
                  <a:pt x="142660" y="1362148"/>
                </a:cubicBezTo>
                <a:cubicBezTo>
                  <a:pt x="132889" y="1330968"/>
                  <a:pt x="123117" y="1297840"/>
                  <a:pt x="113346" y="1266661"/>
                </a:cubicBezTo>
                <a:cubicBezTo>
                  <a:pt x="107483" y="1249123"/>
                  <a:pt x="99666" y="1231584"/>
                  <a:pt x="95758" y="1214046"/>
                </a:cubicBezTo>
                <a:cubicBezTo>
                  <a:pt x="91850" y="1194559"/>
                  <a:pt x="93804" y="1175072"/>
                  <a:pt x="89895" y="1153636"/>
                </a:cubicBezTo>
                <a:cubicBezTo>
                  <a:pt x="78170" y="1089329"/>
                  <a:pt x="56673" y="1025021"/>
                  <a:pt x="44948" y="956816"/>
                </a:cubicBezTo>
                <a:cubicBezTo>
                  <a:pt x="39085" y="921740"/>
                  <a:pt x="35176" y="886663"/>
                  <a:pt x="31268" y="847689"/>
                </a:cubicBezTo>
                <a:cubicBezTo>
                  <a:pt x="21497" y="787279"/>
                  <a:pt x="15634" y="728817"/>
                  <a:pt x="13680" y="668407"/>
                </a:cubicBezTo>
                <a:cubicBezTo>
                  <a:pt x="11725" y="631382"/>
                  <a:pt x="0" y="594356"/>
                  <a:pt x="7817" y="561228"/>
                </a:cubicBezTo>
                <a:cubicBezTo>
                  <a:pt x="82078" y="530049"/>
                  <a:pt x="162202" y="481331"/>
                  <a:pt x="256006" y="455998"/>
                </a:cubicBezTo>
                <a:cubicBezTo>
                  <a:pt x="273594" y="444306"/>
                  <a:pt x="300954" y="432613"/>
                  <a:pt x="320496" y="430665"/>
                </a:cubicBezTo>
                <a:cubicBezTo>
                  <a:pt x="379124" y="399485"/>
                  <a:pt x="451431" y="381947"/>
                  <a:pt x="521783" y="362460"/>
                </a:cubicBezTo>
                <a:cubicBezTo>
                  <a:pt x="586273" y="346870"/>
                  <a:pt x="652718" y="313742"/>
                  <a:pt x="709391" y="309845"/>
                </a:cubicBezTo>
                <a:cubicBezTo>
                  <a:pt x="725025" y="300101"/>
                  <a:pt x="746522" y="294255"/>
                  <a:pt x="768018" y="290358"/>
                </a:cubicBezTo>
                <a:cubicBezTo>
                  <a:pt x="758247" y="251384"/>
                  <a:pt x="725025" y="196820"/>
                  <a:pt x="721116" y="153948"/>
                </a:cubicBezTo>
                <a:cubicBezTo>
                  <a:pt x="717208" y="105230"/>
                  <a:pt x="746522" y="72102"/>
                  <a:pt x="769972" y="33128"/>
                </a:cubicBezTo>
                <a:cubicBezTo>
                  <a:pt x="797332" y="31179"/>
                  <a:pt x="824691" y="7795"/>
                  <a:pt x="857914" y="3897"/>
                </a:cubicBezTo>
                <a:cubicBezTo>
                  <a:pt x="898953" y="0"/>
                  <a:pt x="926312" y="13641"/>
                  <a:pt x="963443" y="27282"/>
                </a:cubicBezTo>
                <a:cubicBezTo>
                  <a:pt x="975168" y="50666"/>
                  <a:pt x="998619" y="64307"/>
                  <a:pt x="1014253" y="85743"/>
                </a:cubicBezTo>
                <a:cubicBezTo>
                  <a:pt x="1035750" y="120820"/>
                  <a:pt x="1041613" y="167589"/>
                  <a:pt x="1067018" y="202666"/>
                </a:cubicBezTo>
                <a:close/>
                <a:moveTo>
                  <a:pt x="943900" y="494972"/>
                </a:moveTo>
                <a:cubicBezTo>
                  <a:pt x="930221" y="469639"/>
                  <a:pt x="916541" y="436511"/>
                  <a:pt x="904815" y="407280"/>
                </a:cubicBezTo>
                <a:cubicBezTo>
                  <a:pt x="885273" y="362460"/>
                  <a:pt x="869639" y="315691"/>
                  <a:pt x="873547" y="266973"/>
                </a:cubicBezTo>
                <a:cubicBezTo>
                  <a:pt x="889181" y="241640"/>
                  <a:pt x="916541" y="235794"/>
                  <a:pt x="953672" y="243589"/>
                </a:cubicBezTo>
                <a:cubicBezTo>
                  <a:pt x="994711" y="300101"/>
                  <a:pt x="1041613" y="411178"/>
                  <a:pt x="1068972" y="491075"/>
                </a:cubicBezTo>
                <a:cubicBezTo>
                  <a:pt x="1090469" y="549536"/>
                  <a:pt x="1139325" y="650869"/>
                  <a:pt x="1098286" y="695689"/>
                </a:cubicBezTo>
                <a:cubicBezTo>
                  <a:pt x="1094377" y="699587"/>
                  <a:pt x="1068972" y="722971"/>
                  <a:pt x="1055292" y="724920"/>
                </a:cubicBezTo>
                <a:cubicBezTo>
                  <a:pt x="1039658" y="726869"/>
                  <a:pt x="1004482" y="721022"/>
                  <a:pt x="994711" y="713228"/>
                </a:cubicBezTo>
                <a:cubicBezTo>
                  <a:pt x="982985" y="705433"/>
                  <a:pt x="982985" y="687894"/>
                  <a:pt x="973214" y="680100"/>
                </a:cubicBezTo>
                <a:cubicBezTo>
                  <a:pt x="893090" y="504716"/>
                  <a:pt x="805149" y="350768"/>
                  <a:pt x="775835" y="124717"/>
                </a:cubicBezTo>
                <a:cubicBezTo>
                  <a:pt x="791469" y="95487"/>
                  <a:pt x="820783" y="79897"/>
                  <a:pt x="850097" y="64307"/>
                </a:cubicBezTo>
                <a:cubicBezTo>
                  <a:pt x="887227" y="60410"/>
                  <a:pt x="918495" y="76000"/>
                  <a:pt x="947809" y="85743"/>
                </a:cubicBezTo>
                <a:cubicBezTo>
                  <a:pt x="965397" y="113025"/>
                  <a:pt x="988848" y="134461"/>
                  <a:pt x="1004482" y="163692"/>
                </a:cubicBezTo>
                <a:cubicBezTo>
                  <a:pt x="1014253" y="183179"/>
                  <a:pt x="1016207" y="208512"/>
                  <a:pt x="1033796" y="222153"/>
                </a:cubicBezTo>
                <a:cubicBezTo>
                  <a:pt x="1035750" y="214358"/>
                  <a:pt x="1039658" y="222153"/>
                  <a:pt x="1043567" y="218255"/>
                </a:cubicBezTo>
                <a:cubicBezTo>
                  <a:pt x="1033796" y="161743"/>
                  <a:pt x="1006436" y="124717"/>
                  <a:pt x="979077" y="76000"/>
                </a:cubicBezTo>
                <a:cubicBezTo>
                  <a:pt x="967351" y="70154"/>
                  <a:pt x="955626" y="60410"/>
                  <a:pt x="947809" y="46769"/>
                </a:cubicBezTo>
                <a:cubicBezTo>
                  <a:pt x="928266" y="38974"/>
                  <a:pt x="898953" y="23385"/>
                  <a:pt x="865730" y="27282"/>
                </a:cubicBezTo>
                <a:cubicBezTo>
                  <a:pt x="840325" y="31179"/>
                  <a:pt x="811012" y="44820"/>
                  <a:pt x="781698" y="54564"/>
                </a:cubicBezTo>
                <a:cubicBezTo>
                  <a:pt x="756293" y="77948"/>
                  <a:pt x="736750" y="114974"/>
                  <a:pt x="746522" y="159794"/>
                </a:cubicBezTo>
                <a:cubicBezTo>
                  <a:pt x="764110" y="198768"/>
                  <a:pt x="771927" y="247486"/>
                  <a:pt x="789515" y="288409"/>
                </a:cubicBezTo>
                <a:cubicBezTo>
                  <a:pt x="795378" y="331281"/>
                  <a:pt x="812966" y="356614"/>
                  <a:pt x="814920" y="391691"/>
                </a:cubicBezTo>
                <a:cubicBezTo>
                  <a:pt x="844234" y="459895"/>
                  <a:pt x="859868" y="533946"/>
                  <a:pt x="889181" y="598254"/>
                </a:cubicBezTo>
                <a:cubicBezTo>
                  <a:pt x="912632" y="650869"/>
                  <a:pt x="947809" y="711279"/>
                  <a:pt x="986894" y="744407"/>
                </a:cubicBezTo>
                <a:cubicBezTo>
                  <a:pt x="1004482" y="744407"/>
                  <a:pt x="1016207" y="754151"/>
                  <a:pt x="1035750" y="756099"/>
                </a:cubicBezTo>
                <a:cubicBezTo>
                  <a:pt x="1051384" y="748304"/>
                  <a:pt x="1082652" y="750253"/>
                  <a:pt x="1096331" y="746356"/>
                </a:cubicBezTo>
                <a:cubicBezTo>
                  <a:pt x="1098286" y="736612"/>
                  <a:pt x="1111965" y="732715"/>
                  <a:pt x="1123691" y="726869"/>
                </a:cubicBezTo>
                <a:cubicBezTo>
                  <a:pt x="1156913" y="683997"/>
                  <a:pt x="1139325" y="625536"/>
                  <a:pt x="1125645" y="570972"/>
                </a:cubicBezTo>
                <a:cubicBezTo>
                  <a:pt x="1121737" y="555382"/>
                  <a:pt x="1123691" y="541741"/>
                  <a:pt x="1117828" y="528100"/>
                </a:cubicBezTo>
                <a:cubicBezTo>
                  <a:pt x="1098286" y="467690"/>
                  <a:pt x="1067018" y="399485"/>
                  <a:pt x="1047475" y="352716"/>
                </a:cubicBezTo>
                <a:cubicBezTo>
                  <a:pt x="1033796" y="317640"/>
                  <a:pt x="1016207" y="284512"/>
                  <a:pt x="998619" y="257230"/>
                </a:cubicBezTo>
                <a:cubicBezTo>
                  <a:pt x="992756" y="243589"/>
                  <a:pt x="984939" y="227999"/>
                  <a:pt x="979077" y="222153"/>
                </a:cubicBezTo>
                <a:cubicBezTo>
                  <a:pt x="941946" y="181230"/>
                  <a:pt x="879410" y="210461"/>
                  <a:pt x="848142" y="243589"/>
                </a:cubicBezTo>
                <a:cubicBezTo>
                  <a:pt x="830554" y="311793"/>
                  <a:pt x="859868" y="370255"/>
                  <a:pt x="883319" y="428716"/>
                </a:cubicBezTo>
                <a:cubicBezTo>
                  <a:pt x="891136" y="452101"/>
                  <a:pt x="904815" y="477434"/>
                  <a:pt x="918495" y="498870"/>
                </a:cubicBezTo>
                <a:cubicBezTo>
                  <a:pt x="932175" y="520305"/>
                  <a:pt x="941946" y="555382"/>
                  <a:pt x="965397" y="551485"/>
                </a:cubicBezTo>
                <a:cubicBezTo>
                  <a:pt x="973214" y="533946"/>
                  <a:pt x="953672" y="514459"/>
                  <a:pt x="943900" y="494972"/>
                </a:cubicBezTo>
                <a:close/>
                <a:moveTo>
                  <a:pt x="979077" y="161743"/>
                </a:moveTo>
                <a:cubicBezTo>
                  <a:pt x="969305" y="142256"/>
                  <a:pt x="947809" y="113025"/>
                  <a:pt x="934129" y="103282"/>
                </a:cubicBezTo>
                <a:cubicBezTo>
                  <a:pt x="914587" y="91589"/>
                  <a:pt x="875502" y="79897"/>
                  <a:pt x="855959" y="85743"/>
                </a:cubicBezTo>
                <a:cubicBezTo>
                  <a:pt x="844234" y="89641"/>
                  <a:pt x="836417" y="103282"/>
                  <a:pt x="826646" y="109128"/>
                </a:cubicBezTo>
                <a:cubicBezTo>
                  <a:pt x="814920" y="114974"/>
                  <a:pt x="799286" y="116923"/>
                  <a:pt x="795378" y="132512"/>
                </a:cubicBezTo>
                <a:cubicBezTo>
                  <a:pt x="791469" y="146153"/>
                  <a:pt x="795378" y="171486"/>
                  <a:pt x="797332" y="183179"/>
                </a:cubicBezTo>
                <a:cubicBezTo>
                  <a:pt x="803195" y="216307"/>
                  <a:pt x="818829" y="251384"/>
                  <a:pt x="828600" y="278665"/>
                </a:cubicBezTo>
                <a:cubicBezTo>
                  <a:pt x="824691" y="220204"/>
                  <a:pt x="881364" y="187076"/>
                  <a:pt x="928266" y="185127"/>
                </a:cubicBezTo>
                <a:cubicBezTo>
                  <a:pt x="961488" y="185127"/>
                  <a:pt x="981031" y="208512"/>
                  <a:pt x="1002528" y="222153"/>
                </a:cubicBezTo>
                <a:cubicBezTo>
                  <a:pt x="992756" y="196820"/>
                  <a:pt x="994711" y="185127"/>
                  <a:pt x="979077" y="161743"/>
                </a:cubicBezTo>
                <a:close/>
                <a:moveTo>
                  <a:pt x="1414873" y="161743"/>
                </a:moveTo>
                <a:cubicBezTo>
                  <a:pt x="1391422" y="173435"/>
                  <a:pt x="1358200" y="167589"/>
                  <a:pt x="1326932" y="171486"/>
                </a:cubicBezTo>
                <a:cubicBezTo>
                  <a:pt x="1297619" y="175384"/>
                  <a:pt x="1268305" y="189025"/>
                  <a:pt x="1244854" y="190974"/>
                </a:cubicBezTo>
                <a:cubicBezTo>
                  <a:pt x="1231174" y="192922"/>
                  <a:pt x="1219449" y="189025"/>
                  <a:pt x="1205769" y="190974"/>
                </a:cubicBezTo>
                <a:cubicBezTo>
                  <a:pt x="1139325" y="202666"/>
                  <a:pt x="1082652" y="229948"/>
                  <a:pt x="1016207" y="247486"/>
                </a:cubicBezTo>
                <a:cubicBezTo>
                  <a:pt x="1049430" y="292306"/>
                  <a:pt x="1076789" y="374152"/>
                  <a:pt x="1106103" y="438460"/>
                </a:cubicBezTo>
                <a:cubicBezTo>
                  <a:pt x="1129554" y="535895"/>
                  <a:pt x="1190135" y="650869"/>
                  <a:pt x="1153004" y="742458"/>
                </a:cubicBezTo>
                <a:cubicBezTo>
                  <a:pt x="1123691" y="765843"/>
                  <a:pt x="1078743" y="765843"/>
                  <a:pt x="1037704" y="781432"/>
                </a:cubicBezTo>
                <a:cubicBezTo>
                  <a:pt x="1031841" y="777535"/>
                  <a:pt x="1022070" y="775586"/>
                  <a:pt x="1016207" y="771689"/>
                </a:cubicBezTo>
                <a:cubicBezTo>
                  <a:pt x="963443" y="769740"/>
                  <a:pt x="936083" y="724920"/>
                  <a:pt x="916541" y="687894"/>
                </a:cubicBezTo>
                <a:cubicBezTo>
                  <a:pt x="855959" y="578767"/>
                  <a:pt x="807103" y="426767"/>
                  <a:pt x="775835" y="309845"/>
                </a:cubicBezTo>
                <a:cubicBezTo>
                  <a:pt x="750430" y="313742"/>
                  <a:pt x="726979" y="323486"/>
                  <a:pt x="707437" y="329332"/>
                </a:cubicBezTo>
                <a:cubicBezTo>
                  <a:pt x="672260" y="339075"/>
                  <a:pt x="650764" y="346870"/>
                  <a:pt x="625358" y="352716"/>
                </a:cubicBezTo>
                <a:cubicBezTo>
                  <a:pt x="601907" y="358563"/>
                  <a:pt x="580411" y="368306"/>
                  <a:pt x="558914" y="376101"/>
                </a:cubicBezTo>
                <a:cubicBezTo>
                  <a:pt x="515921" y="389742"/>
                  <a:pt x="470973" y="395588"/>
                  <a:pt x="427980" y="409229"/>
                </a:cubicBezTo>
                <a:cubicBezTo>
                  <a:pt x="400620" y="417024"/>
                  <a:pt x="375215" y="432613"/>
                  <a:pt x="349810" y="442357"/>
                </a:cubicBezTo>
                <a:cubicBezTo>
                  <a:pt x="279457" y="469639"/>
                  <a:pt x="209104" y="489126"/>
                  <a:pt x="140706" y="526152"/>
                </a:cubicBezTo>
                <a:cubicBezTo>
                  <a:pt x="101621" y="528100"/>
                  <a:pt x="72307" y="563177"/>
                  <a:pt x="31268" y="570972"/>
                </a:cubicBezTo>
                <a:cubicBezTo>
                  <a:pt x="29314" y="682048"/>
                  <a:pt x="39085" y="795073"/>
                  <a:pt x="60582" y="919791"/>
                </a:cubicBezTo>
                <a:cubicBezTo>
                  <a:pt x="68399" y="966560"/>
                  <a:pt x="89895" y="1011380"/>
                  <a:pt x="95758" y="1062047"/>
                </a:cubicBezTo>
                <a:cubicBezTo>
                  <a:pt x="105529" y="1136098"/>
                  <a:pt x="119209" y="1208200"/>
                  <a:pt x="140706" y="1280302"/>
                </a:cubicBezTo>
                <a:cubicBezTo>
                  <a:pt x="162202" y="1354353"/>
                  <a:pt x="175882" y="1430353"/>
                  <a:pt x="199333" y="1498558"/>
                </a:cubicBezTo>
                <a:cubicBezTo>
                  <a:pt x="216921" y="1555070"/>
                  <a:pt x="240372" y="1611583"/>
                  <a:pt x="261869" y="1662249"/>
                </a:cubicBezTo>
                <a:cubicBezTo>
                  <a:pt x="281411" y="1709018"/>
                  <a:pt x="298999" y="1749941"/>
                  <a:pt x="314633" y="1792813"/>
                </a:cubicBezTo>
                <a:cubicBezTo>
                  <a:pt x="343947" y="1870761"/>
                  <a:pt x="375215" y="1948709"/>
                  <a:pt x="414300" y="2013017"/>
                </a:cubicBezTo>
                <a:cubicBezTo>
                  <a:pt x="523738" y="1917530"/>
                  <a:pt x="670306" y="1868812"/>
                  <a:pt x="799286" y="1812300"/>
                </a:cubicBezTo>
                <a:cubicBezTo>
                  <a:pt x="938038" y="1751890"/>
                  <a:pt x="1102194" y="1732403"/>
                  <a:pt x="1254625" y="1695377"/>
                </a:cubicBezTo>
                <a:cubicBezTo>
                  <a:pt x="1324978" y="1677839"/>
                  <a:pt x="1377743" y="1660300"/>
                  <a:pt x="1436370" y="1642762"/>
                </a:cubicBezTo>
                <a:cubicBezTo>
                  <a:pt x="1498906" y="1623275"/>
                  <a:pt x="1563396" y="1609634"/>
                  <a:pt x="1622023" y="1586249"/>
                </a:cubicBezTo>
                <a:cubicBezTo>
                  <a:pt x="1680651" y="1564814"/>
                  <a:pt x="1733415" y="1535583"/>
                  <a:pt x="1790088" y="1519993"/>
                </a:cubicBezTo>
                <a:cubicBezTo>
                  <a:pt x="1811585" y="1496609"/>
                  <a:pt x="1858487" y="1488814"/>
                  <a:pt x="1885846" y="1475173"/>
                </a:cubicBezTo>
                <a:cubicBezTo>
                  <a:pt x="1876075" y="1432301"/>
                  <a:pt x="1844807" y="1405019"/>
                  <a:pt x="1823310" y="1367994"/>
                </a:cubicBezTo>
                <a:cubicBezTo>
                  <a:pt x="1799860" y="1321225"/>
                  <a:pt x="1772500" y="1280302"/>
                  <a:pt x="1752958" y="1237430"/>
                </a:cubicBezTo>
                <a:cubicBezTo>
                  <a:pt x="1709964" y="1138046"/>
                  <a:pt x="1668925" y="1042560"/>
                  <a:pt x="1637657" y="941227"/>
                </a:cubicBezTo>
                <a:cubicBezTo>
                  <a:pt x="1622023" y="894458"/>
                  <a:pt x="1602481" y="849637"/>
                  <a:pt x="1590755" y="802868"/>
                </a:cubicBezTo>
                <a:cubicBezTo>
                  <a:pt x="1577076" y="750253"/>
                  <a:pt x="1571213" y="693741"/>
                  <a:pt x="1561442" y="637228"/>
                </a:cubicBezTo>
                <a:cubicBezTo>
                  <a:pt x="1553625" y="586562"/>
                  <a:pt x="1539945" y="533946"/>
                  <a:pt x="1530174" y="479383"/>
                </a:cubicBezTo>
                <a:cubicBezTo>
                  <a:pt x="1508677" y="368306"/>
                  <a:pt x="1524311" y="259178"/>
                  <a:pt x="1489135" y="153948"/>
                </a:cubicBezTo>
                <a:cubicBezTo>
                  <a:pt x="1487180" y="153948"/>
                  <a:pt x="1485226" y="153948"/>
                  <a:pt x="1483272" y="153948"/>
                </a:cubicBezTo>
                <a:cubicBezTo>
                  <a:pt x="1448095" y="157845"/>
                  <a:pt x="1442233" y="167589"/>
                  <a:pt x="1414873" y="161743"/>
                </a:cubicBezTo>
                <a:close/>
                <a:moveTo>
                  <a:pt x="1029887" y="705433"/>
                </a:moveTo>
                <a:cubicBezTo>
                  <a:pt x="1043567" y="707382"/>
                  <a:pt x="1068972" y="695689"/>
                  <a:pt x="1067018" y="689843"/>
                </a:cubicBezTo>
                <a:cubicBezTo>
                  <a:pt x="1090469" y="676202"/>
                  <a:pt x="1094377" y="641125"/>
                  <a:pt x="1092423" y="613843"/>
                </a:cubicBezTo>
                <a:cubicBezTo>
                  <a:pt x="1041613" y="494972"/>
                  <a:pt x="1010345" y="360511"/>
                  <a:pt x="939992" y="266973"/>
                </a:cubicBezTo>
                <a:cubicBezTo>
                  <a:pt x="916541" y="263076"/>
                  <a:pt x="902861" y="259178"/>
                  <a:pt x="895044" y="272819"/>
                </a:cubicBezTo>
                <a:cubicBezTo>
                  <a:pt x="902861" y="272819"/>
                  <a:pt x="895044" y="274768"/>
                  <a:pt x="895044" y="274768"/>
                </a:cubicBezTo>
                <a:cubicBezTo>
                  <a:pt x="885273" y="341024"/>
                  <a:pt x="920449" y="376101"/>
                  <a:pt x="936083" y="426767"/>
                </a:cubicBezTo>
                <a:cubicBezTo>
                  <a:pt x="941946" y="446254"/>
                  <a:pt x="947809" y="452101"/>
                  <a:pt x="953672" y="467690"/>
                </a:cubicBezTo>
                <a:cubicBezTo>
                  <a:pt x="955626" y="473536"/>
                  <a:pt x="955626" y="481331"/>
                  <a:pt x="957580" y="487177"/>
                </a:cubicBezTo>
                <a:cubicBezTo>
                  <a:pt x="973214" y="518357"/>
                  <a:pt x="1018162" y="543690"/>
                  <a:pt x="982985" y="574869"/>
                </a:cubicBezTo>
                <a:cubicBezTo>
                  <a:pt x="973214" y="570972"/>
                  <a:pt x="957580" y="578767"/>
                  <a:pt x="945855" y="580715"/>
                </a:cubicBezTo>
                <a:cubicBezTo>
                  <a:pt x="969305" y="613843"/>
                  <a:pt x="986894" y="699587"/>
                  <a:pt x="1029887" y="705433"/>
                </a:cubicBezTo>
                <a:close/>
              </a:path>
            </a:pathLst>
          </a:custGeom>
          <a:solidFill>
            <a:srgbClr val="4874CB"/>
          </a:solidFill>
          <a:ln/>
        </p:spPr>
      </p:sp>
      <p:sp>
        <p:nvSpPr>
          <p:cNvPr id="6" name="Text 3"/>
          <p:cNvSpPr/>
          <p:nvPr/>
        </p:nvSpPr>
        <p:spPr>
          <a:xfrm>
            <a:off x="1358900" y="3371215"/>
            <a:ext cx="1915160" cy="2038350"/>
          </a:xfrm>
          <a:prstGeom prst="rect">
            <a:avLst/>
          </a:prstGeom>
          <a:noFill/>
          <a:ln/>
        </p:spPr>
        <p:txBody>
          <a:bodyPr wrap="square" lIns="45720" tIns="91440" rIns="91440" bIns="45720" rtlCol="0" anchor="t"/>
          <a:lstStyle/>
          <a:p>
            <a:pPr>
              <a:lnSpc>
                <a:spcPct val="100000"/>
              </a:lnSpc>
            </a:pPr>
            <a:endParaRPr lang="en-US" sz="1600" dirty="0"/>
          </a:p>
        </p:txBody>
      </p:sp>
      <p:sp>
        <p:nvSpPr>
          <p:cNvPr id="7" name="Shape 4"/>
          <p:cNvSpPr/>
          <p:nvPr/>
        </p:nvSpPr>
        <p:spPr>
          <a:xfrm>
            <a:off x="6783705" y="3371215"/>
            <a:ext cx="1915160" cy="2038350"/>
          </a:xfrm>
          <a:custGeom>
            <a:avLst/>
            <a:gdLst/>
            <a:ahLst/>
            <a:cxnLst/>
            <a:rect l="l" t="t" r="r" b="b"/>
            <a:pathLst>
              <a:path w="1915160" h="2038350">
                <a:moveTo>
                  <a:pt x="1067018" y="202666"/>
                </a:moveTo>
                <a:cubicBezTo>
                  <a:pt x="1117828" y="192922"/>
                  <a:pt x="1176455" y="173435"/>
                  <a:pt x="1233129" y="159794"/>
                </a:cubicBezTo>
                <a:cubicBezTo>
                  <a:pt x="1248762" y="155897"/>
                  <a:pt x="1266351" y="157845"/>
                  <a:pt x="1281985" y="155897"/>
                </a:cubicBezTo>
                <a:cubicBezTo>
                  <a:pt x="1287847" y="155897"/>
                  <a:pt x="1293710" y="150051"/>
                  <a:pt x="1301527" y="150051"/>
                </a:cubicBezTo>
                <a:cubicBezTo>
                  <a:pt x="1317161" y="146153"/>
                  <a:pt x="1334749" y="151999"/>
                  <a:pt x="1350383" y="150051"/>
                </a:cubicBezTo>
                <a:cubicBezTo>
                  <a:pt x="1371880" y="146153"/>
                  <a:pt x="1401194" y="134461"/>
                  <a:pt x="1424645" y="130564"/>
                </a:cubicBezTo>
                <a:cubicBezTo>
                  <a:pt x="1453958" y="124717"/>
                  <a:pt x="1483272" y="128615"/>
                  <a:pt x="1512586" y="134461"/>
                </a:cubicBezTo>
                <a:cubicBezTo>
                  <a:pt x="1522357" y="190974"/>
                  <a:pt x="1543853" y="282563"/>
                  <a:pt x="1534082" y="327383"/>
                </a:cubicBezTo>
                <a:cubicBezTo>
                  <a:pt x="1543853" y="393639"/>
                  <a:pt x="1539945" y="457947"/>
                  <a:pt x="1559487" y="506664"/>
                </a:cubicBezTo>
                <a:cubicBezTo>
                  <a:pt x="1569259" y="578767"/>
                  <a:pt x="1582938" y="656715"/>
                  <a:pt x="1594664" y="728817"/>
                </a:cubicBezTo>
                <a:cubicBezTo>
                  <a:pt x="1608344" y="804817"/>
                  <a:pt x="1635703" y="871073"/>
                  <a:pt x="1659154" y="935380"/>
                </a:cubicBezTo>
                <a:cubicBezTo>
                  <a:pt x="1688468" y="1017226"/>
                  <a:pt x="1713873" y="1097123"/>
                  <a:pt x="1749049" y="1171174"/>
                </a:cubicBezTo>
                <a:cubicBezTo>
                  <a:pt x="1795951" y="1266661"/>
                  <a:pt x="1860441" y="1354353"/>
                  <a:pt x="1901480" y="1455686"/>
                </a:cubicBezTo>
                <a:cubicBezTo>
                  <a:pt x="1913206" y="1465429"/>
                  <a:pt x="1921023" y="1479070"/>
                  <a:pt x="1915160" y="1490763"/>
                </a:cubicBezTo>
                <a:cubicBezTo>
                  <a:pt x="1911252" y="1500506"/>
                  <a:pt x="1897572" y="1500506"/>
                  <a:pt x="1885846" y="1506352"/>
                </a:cubicBezTo>
                <a:cubicBezTo>
                  <a:pt x="1868258" y="1514147"/>
                  <a:pt x="1846761" y="1529737"/>
                  <a:pt x="1821356" y="1537532"/>
                </a:cubicBezTo>
                <a:cubicBezTo>
                  <a:pt x="1774454" y="1553121"/>
                  <a:pt x="1725598" y="1574557"/>
                  <a:pt x="1690422" y="1594044"/>
                </a:cubicBezTo>
                <a:cubicBezTo>
                  <a:pt x="1672834" y="1603788"/>
                  <a:pt x="1639611" y="1607685"/>
                  <a:pt x="1623978" y="1623275"/>
                </a:cubicBezTo>
                <a:cubicBezTo>
                  <a:pt x="1541899" y="1633018"/>
                  <a:pt x="1424645" y="1675890"/>
                  <a:pt x="1330841" y="1697326"/>
                </a:cubicBezTo>
                <a:cubicBezTo>
                  <a:pt x="1323024" y="1697326"/>
                  <a:pt x="1324978" y="1705121"/>
                  <a:pt x="1321070" y="1707069"/>
                </a:cubicBezTo>
                <a:cubicBezTo>
                  <a:pt x="1293710" y="1703172"/>
                  <a:pt x="1266351" y="1714864"/>
                  <a:pt x="1237037" y="1718762"/>
                </a:cubicBezTo>
                <a:cubicBezTo>
                  <a:pt x="1106103" y="1742146"/>
                  <a:pt x="969305" y="1757736"/>
                  <a:pt x="846188" y="1812300"/>
                </a:cubicBezTo>
                <a:cubicBezTo>
                  <a:pt x="762156" y="1849325"/>
                  <a:pt x="674214" y="1876607"/>
                  <a:pt x="599953" y="1913633"/>
                </a:cubicBezTo>
                <a:cubicBezTo>
                  <a:pt x="525692" y="1950658"/>
                  <a:pt x="465110" y="2001325"/>
                  <a:pt x="402574" y="2038350"/>
                </a:cubicBezTo>
                <a:cubicBezTo>
                  <a:pt x="388895" y="2020812"/>
                  <a:pt x="383032" y="1997427"/>
                  <a:pt x="373261" y="1975991"/>
                </a:cubicBezTo>
                <a:cubicBezTo>
                  <a:pt x="361535" y="1950658"/>
                  <a:pt x="345901" y="1921427"/>
                  <a:pt x="332222" y="1892197"/>
                </a:cubicBezTo>
                <a:cubicBezTo>
                  <a:pt x="326359" y="1880505"/>
                  <a:pt x="324405" y="1864915"/>
                  <a:pt x="320496" y="1853223"/>
                </a:cubicBezTo>
                <a:cubicBezTo>
                  <a:pt x="287274" y="1773326"/>
                  <a:pt x="254052" y="1687582"/>
                  <a:pt x="218875" y="1599890"/>
                </a:cubicBezTo>
                <a:cubicBezTo>
                  <a:pt x="213013" y="1588198"/>
                  <a:pt x="205196" y="1576506"/>
                  <a:pt x="201287" y="1566762"/>
                </a:cubicBezTo>
                <a:cubicBezTo>
                  <a:pt x="199333" y="1558967"/>
                  <a:pt x="201287" y="1547275"/>
                  <a:pt x="199333" y="1539480"/>
                </a:cubicBezTo>
                <a:cubicBezTo>
                  <a:pt x="181745" y="1484917"/>
                  <a:pt x="160248" y="1422558"/>
                  <a:pt x="142660" y="1362148"/>
                </a:cubicBezTo>
                <a:cubicBezTo>
                  <a:pt x="132889" y="1330968"/>
                  <a:pt x="123117" y="1297840"/>
                  <a:pt x="113346" y="1266661"/>
                </a:cubicBezTo>
                <a:cubicBezTo>
                  <a:pt x="107483" y="1249123"/>
                  <a:pt x="99666" y="1231584"/>
                  <a:pt x="95758" y="1214046"/>
                </a:cubicBezTo>
                <a:cubicBezTo>
                  <a:pt x="91850" y="1194559"/>
                  <a:pt x="93804" y="1175072"/>
                  <a:pt x="89895" y="1153636"/>
                </a:cubicBezTo>
                <a:cubicBezTo>
                  <a:pt x="78170" y="1089329"/>
                  <a:pt x="56673" y="1025021"/>
                  <a:pt x="44948" y="956816"/>
                </a:cubicBezTo>
                <a:cubicBezTo>
                  <a:pt x="39085" y="921740"/>
                  <a:pt x="35176" y="886663"/>
                  <a:pt x="31268" y="847689"/>
                </a:cubicBezTo>
                <a:cubicBezTo>
                  <a:pt x="21497" y="787279"/>
                  <a:pt x="15634" y="728817"/>
                  <a:pt x="13680" y="668407"/>
                </a:cubicBezTo>
                <a:cubicBezTo>
                  <a:pt x="11725" y="631382"/>
                  <a:pt x="0" y="594356"/>
                  <a:pt x="7817" y="561228"/>
                </a:cubicBezTo>
                <a:cubicBezTo>
                  <a:pt x="82078" y="530049"/>
                  <a:pt x="162202" y="481331"/>
                  <a:pt x="256006" y="455998"/>
                </a:cubicBezTo>
                <a:cubicBezTo>
                  <a:pt x="273594" y="444306"/>
                  <a:pt x="300954" y="432613"/>
                  <a:pt x="320496" y="430665"/>
                </a:cubicBezTo>
                <a:cubicBezTo>
                  <a:pt x="379124" y="399485"/>
                  <a:pt x="451431" y="381947"/>
                  <a:pt x="521783" y="362460"/>
                </a:cubicBezTo>
                <a:cubicBezTo>
                  <a:pt x="586273" y="346870"/>
                  <a:pt x="652718" y="313742"/>
                  <a:pt x="709391" y="309845"/>
                </a:cubicBezTo>
                <a:cubicBezTo>
                  <a:pt x="725025" y="300101"/>
                  <a:pt x="746522" y="294255"/>
                  <a:pt x="768018" y="290358"/>
                </a:cubicBezTo>
                <a:cubicBezTo>
                  <a:pt x="758247" y="251384"/>
                  <a:pt x="725025" y="196820"/>
                  <a:pt x="721116" y="153948"/>
                </a:cubicBezTo>
                <a:cubicBezTo>
                  <a:pt x="717208" y="105230"/>
                  <a:pt x="746522" y="72102"/>
                  <a:pt x="769972" y="33128"/>
                </a:cubicBezTo>
                <a:cubicBezTo>
                  <a:pt x="797332" y="31179"/>
                  <a:pt x="824691" y="7795"/>
                  <a:pt x="857914" y="3897"/>
                </a:cubicBezTo>
                <a:cubicBezTo>
                  <a:pt x="898953" y="0"/>
                  <a:pt x="926312" y="13641"/>
                  <a:pt x="963443" y="27282"/>
                </a:cubicBezTo>
                <a:cubicBezTo>
                  <a:pt x="975168" y="50666"/>
                  <a:pt x="998619" y="64307"/>
                  <a:pt x="1014253" y="85743"/>
                </a:cubicBezTo>
                <a:cubicBezTo>
                  <a:pt x="1035750" y="120820"/>
                  <a:pt x="1041613" y="167589"/>
                  <a:pt x="1067018" y="202666"/>
                </a:cubicBezTo>
                <a:close/>
                <a:moveTo>
                  <a:pt x="943900" y="494972"/>
                </a:moveTo>
                <a:cubicBezTo>
                  <a:pt x="930221" y="469639"/>
                  <a:pt x="916541" y="436511"/>
                  <a:pt x="904815" y="407280"/>
                </a:cubicBezTo>
                <a:cubicBezTo>
                  <a:pt x="885273" y="362460"/>
                  <a:pt x="869639" y="315691"/>
                  <a:pt x="873547" y="266973"/>
                </a:cubicBezTo>
                <a:cubicBezTo>
                  <a:pt x="889181" y="241640"/>
                  <a:pt x="916541" y="235794"/>
                  <a:pt x="953672" y="243589"/>
                </a:cubicBezTo>
                <a:cubicBezTo>
                  <a:pt x="994711" y="300101"/>
                  <a:pt x="1041613" y="411178"/>
                  <a:pt x="1068972" y="491075"/>
                </a:cubicBezTo>
                <a:cubicBezTo>
                  <a:pt x="1090469" y="549536"/>
                  <a:pt x="1139325" y="650869"/>
                  <a:pt x="1098286" y="695689"/>
                </a:cubicBezTo>
                <a:cubicBezTo>
                  <a:pt x="1094377" y="699587"/>
                  <a:pt x="1068972" y="722971"/>
                  <a:pt x="1055292" y="724920"/>
                </a:cubicBezTo>
                <a:cubicBezTo>
                  <a:pt x="1039658" y="726869"/>
                  <a:pt x="1004482" y="721022"/>
                  <a:pt x="994711" y="713228"/>
                </a:cubicBezTo>
                <a:cubicBezTo>
                  <a:pt x="982985" y="705433"/>
                  <a:pt x="982985" y="687894"/>
                  <a:pt x="973214" y="680100"/>
                </a:cubicBezTo>
                <a:cubicBezTo>
                  <a:pt x="893090" y="504716"/>
                  <a:pt x="805149" y="350768"/>
                  <a:pt x="775835" y="124717"/>
                </a:cubicBezTo>
                <a:cubicBezTo>
                  <a:pt x="791469" y="95487"/>
                  <a:pt x="820783" y="79897"/>
                  <a:pt x="850097" y="64307"/>
                </a:cubicBezTo>
                <a:cubicBezTo>
                  <a:pt x="887227" y="60410"/>
                  <a:pt x="918495" y="76000"/>
                  <a:pt x="947809" y="85743"/>
                </a:cubicBezTo>
                <a:cubicBezTo>
                  <a:pt x="965397" y="113025"/>
                  <a:pt x="988848" y="134461"/>
                  <a:pt x="1004482" y="163692"/>
                </a:cubicBezTo>
                <a:cubicBezTo>
                  <a:pt x="1014253" y="183179"/>
                  <a:pt x="1016207" y="208512"/>
                  <a:pt x="1033796" y="222153"/>
                </a:cubicBezTo>
                <a:cubicBezTo>
                  <a:pt x="1035750" y="214358"/>
                  <a:pt x="1039658" y="222153"/>
                  <a:pt x="1043567" y="218255"/>
                </a:cubicBezTo>
                <a:cubicBezTo>
                  <a:pt x="1033796" y="161743"/>
                  <a:pt x="1006436" y="124717"/>
                  <a:pt x="979077" y="76000"/>
                </a:cubicBezTo>
                <a:cubicBezTo>
                  <a:pt x="967351" y="70154"/>
                  <a:pt x="955626" y="60410"/>
                  <a:pt x="947809" y="46769"/>
                </a:cubicBezTo>
                <a:cubicBezTo>
                  <a:pt x="928266" y="38974"/>
                  <a:pt x="898953" y="23385"/>
                  <a:pt x="865730" y="27282"/>
                </a:cubicBezTo>
                <a:cubicBezTo>
                  <a:pt x="840325" y="31179"/>
                  <a:pt x="811012" y="44820"/>
                  <a:pt x="781698" y="54564"/>
                </a:cubicBezTo>
                <a:cubicBezTo>
                  <a:pt x="756293" y="77948"/>
                  <a:pt x="736750" y="114974"/>
                  <a:pt x="746522" y="159794"/>
                </a:cubicBezTo>
                <a:cubicBezTo>
                  <a:pt x="764110" y="198768"/>
                  <a:pt x="771927" y="247486"/>
                  <a:pt x="789515" y="288409"/>
                </a:cubicBezTo>
                <a:cubicBezTo>
                  <a:pt x="795378" y="331281"/>
                  <a:pt x="812966" y="356614"/>
                  <a:pt x="814920" y="391691"/>
                </a:cubicBezTo>
                <a:cubicBezTo>
                  <a:pt x="844234" y="459895"/>
                  <a:pt x="859868" y="533946"/>
                  <a:pt x="889181" y="598254"/>
                </a:cubicBezTo>
                <a:cubicBezTo>
                  <a:pt x="912632" y="650869"/>
                  <a:pt x="947809" y="711279"/>
                  <a:pt x="986894" y="744407"/>
                </a:cubicBezTo>
                <a:cubicBezTo>
                  <a:pt x="1004482" y="744407"/>
                  <a:pt x="1016207" y="754151"/>
                  <a:pt x="1035750" y="756099"/>
                </a:cubicBezTo>
                <a:cubicBezTo>
                  <a:pt x="1051384" y="748304"/>
                  <a:pt x="1082652" y="750253"/>
                  <a:pt x="1096331" y="746356"/>
                </a:cubicBezTo>
                <a:cubicBezTo>
                  <a:pt x="1098286" y="736612"/>
                  <a:pt x="1111965" y="732715"/>
                  <a:pt x="1123691" y="726869"/>
                </a:cubicBezTo>
                <a:cubicBezTo>
                  <a:pt x="1156913" y="683997"/>
                  <a:pt x="1139325" y="625536"/>
                  <a:pt x="1125645" y="570972"/>
                </a:cubicBezTo>
                <a:cubicBezTo>
                  <a:pt x="1121737" y="555382"/>
                  <a:pt x="1123691" y="541741"/>
                  <a:pt x="1117828" y="528100"/>
                </a:cubicBezTo>
                <a:cubicBezTo>
                  <a:pt x="1098286" y="467690"/>
                  <a:pt x="1067018" y="399485"/>
                  <a:pt x="1047475" y="352716"/>
                </a:cubicBezTo>
                <a:cubicBezTo>
                  <a:pt x="1033796" y="317640"/>
                  <a:pt x="1016207" y="284512"/>
                  <a:pt x="998619" y="257230"/>
                </a:cubicBezTo>
                <a:cubicBezTo>
                  <a:pt x="992756" y="243589"/>
                  <a:pt x="984939" y="227999"/>
                  <a:pt x="979077" y="222153"/>
                </a:cubicBezTo>
                <a:cubicBezTo>
                  <a:pt x="941946" y="181230"/>
                  <a:pt x="879410" y="210461"/>
                  <a:pt x="848142" y="243589"/>
                </a:cubicBezTo>
                <a:cubicBezTo>
                  <a:pt x="830554" y="311793"/>
                  <a:pt x="859868" y="370255"/>
                  <a:pt x="883319" y="428716"/>
                </a:cubicBezTo>
                <a:cubicBezTo>
                  <a:pt x="891136" y="452101"/>
                  <a:pt x="904815" y="477434"/>
                  <a:pt x="918495" y="498870"/>
                </a:cubicBezTo>
                <a:cubicBezTo>
                  <a:pt x="932175" y="520305"/>
                  <a:pt x="941946" y="555382"/>
                  <a:pt x="965397" y="551485"/>
                </a:cubicBezTo>
                <a:cubicBezTo>
                  <a:pt x="973214" y="533946"/>
                  <a:pt x="953672" y="514459"/>
                  <a:pt x="943900" y="494972"/>
                </a:cubicBezTo>
                <a:close/>
                <a:moveTo>
                  <a:pt x="979077" y="161743"/>
                </a:moveTo>
                <a:cubicBezTo>
                  <a:pt x="969305" y="142256"/>
                  <a:pt x="947809" y="113025"/>
                  <a:pt x="934129" y="103282"/>
                </a:cubicBezTo>
                <a:cubicBezTo>
                  <a:pt x="914587" y="91589"/>
                  <a:pt x="875502" y="79897"/>
                  <a:pt x="855959" y="85743"/>
                </a:cubicBezTo>
                <a:cubicBezTo>
                  <a:pt x="844234" y="89641"/>
                  <a:pt x="836417" y="103282"/>
                  <a:pt x="826646" y="109128"/>
                </a:cubicBezTo>
                <a:cubicBezTo>
                  <a:pt x="814920" y="114974"/>
                  <a:pt x="799286" y="116923"/>
                  <a:pt x="795378" y="132512"/>
                </a:cubicBezTo>
                <a:cubicBezTo>
                  <a:pt x="791469" y="146153"/>
                  <a:pt x="795378" y="171486"/>
                  <a:pt x="797332" y="183179"/>
                </a:cubicBezTo>
                <a:cubicBezTo>
                  <a:pt x="803195" y="216307"/>
                  <a:pt x="818829" y="251384"/>
                  <a:pt x="828600" y="278665"/>
                </a:cubicBezTo>
                <a:cubicBezTo>
                  <a:pt x="824691" y="220204"/>
                  <a:pt x="881364" y="187076"/>
                  <a:pt x="928266" y="185127"/>
                </a:cubicBezTo>
                <a:cubicBezTo>
                  <a:pt x="961488" y="185127"/>
                  <a:pt x="981031" y="208512"/>
                  <a:pt x="1002528" y="222153"/>
                </a:cubicBezTo>
                <a:cubicBezTo>
                  <a:pt x="992756" y="196820"/>
                  <a:pt x="994711" y="185127"/>
                  <a:pt x="979077" y="161743"/>
                </a:cubicBezTo>
                <a:close/>
                <a:moveTo>
                  <a:pt x="1414873" y="161743"/>
                </a:moveTo>
                <a:cubicBezTo>
                  <a:pt x="1391422" y="173435"/>
                  <a:pt x="1358200" y="167589"/>
                  <a:pt x="1326932" y="171486"/>
                </a:cubicBezTo>
                <a:cubicBezTo>
                  <a:pt x="1297619" y="175384"/>
                  <a:pt x="1268305" y="189025"/>
                  <a:pt x="1244854" y="190974"/>
                </a:cubicBezTo>
                <a:cubicBezTo>
                  <a:pt x="1231174" y="192922"/>
                  <a:pt x="1219449" y="189025"/>
                  <a:pt x="1205769" y="190974"/>
                </a:cubicBezTo>
                <a:cubicBezTo>
                  <a:pt x="1139325" y="202666"/>
                  <a:pt x="1082652" y="229948"/>
                  <a:pt x="1016207" y="247486"/>
                </a:cubicBezTo>
                <a:cubicBezTo>
                  <a:pt x="1049430" y="292306"/>
                  <a:pt x="1076789" y="374152"/>
                  <a:pt x="1106103" y="438460"/>
                </a:cubicBezTo>
                <a:cubicBezTo>
                  <a:pt x="1129554" y="535895"/>
                  <a:pt x="1190135" y="650869"/>
                  <a:pt x="1153004" y="742458"/>
                </a:cubicBezTo>
                <a:cubicBezTo>
                  <a:pt x="1123691" y="765843"/>
                  <a:pt x="1078743" y="765843"/>
                  <a:pt x="1037704" y="781432"/>
                </a:cubicBezTo>
                <a:cubicBezTo>
                  <a:pt x="1031841" y="777535"/>
                  <a:pt x="1022070" y="775586"/>
                  <a:pt x="1016207" y="771689"/>
                </a:cubicBezTo>
                <a:cubicBezTo>
                  <a:pt x="963443" y="769740"/>
                  <a:pt x="936083" y="724920"/>
                  <a:pt x="916541" y="687894"/>
                </a:cubicBezTo>
                <a:cubicBezTo>
                  <a:pt x="855959" y="578767"/>
                  <a:pt x="807103" y="426767"/>
                  <a:pt x="775835" y="309845"/>
                </a:cubicBezTo>
                <a:cubicBezTo>
                  <a:pt x="750430" y="313742"/>
                  <a:pt x="726979" y="323486"/>
                  <a:pt x="707437" y="329332"/>
                </a:cubicBezTo>
                <a:cubicBezTo>
                  <a:pt x="672260" y="339075"/>
                  <a:pt x="650764" y="346870"/>
                  <a:pt x="625358" y="352716"/>
                </a:cubicBezTo>
                <a:cubicBezTo>
                  <a:pt x="601907" y="358563"/>
                  <a:pt x="580411" y="368306"/>
                  <a:pt x="558914" y="376101"/>
                </a:cubicBezTo>
                <a:cubicBezTo>
                  <a:pt x="515921" y="389742"/>
                  <a:pt x="470973" y="395588"/>
                  <a:pt x="427980" y="409229"/>
                </a:cubicBezTo>
                <a:cubicBezTo>
                  <a:pt x="400620" y="417024"/>
                  <a:pt x="375215" y="432613"/>
                  <a:pt x="349810" y="442357"/>
                </a:cubicBezTo>
                <a:cubicBezTo>
                  <a:pt x="279457" y="469639"/>
                  <a:pt x="209104" y="489126"/>
                  <a:pt x="140706" y="526152"/>
                </a:cubicBezTo>
                <a:cubicBezTo>
                  <a:pt x="101621" y="528100"/>
                  <a:pt x="72307" y="563177"/>
                  <a:pt x="31268" y="570972"/>
                </a:cubicBezTo>
                <a:cubicBezTo>
                  <a:pt x="29314" y="682048"/>
                  <a:pt x="39085" y="795073"/>
                  <a:pt x="60582" y="919791"/>
                </a:cubicBezTo>
                <a:cubicBezTo>
                  <a:pt x="68399" y="966560"/>
                  <a:pt x="89895" y="1011380"/>
                  <a:pt x="95758" y="1062047"/>
                </a:cubicBezTo>
                <a:cubicBezTo>
                  <a:pt x="105529" y="1136098"/>
                  <a:pt x="119209" y="1208200"/>
                  <a:pt x="140706" y="1280302"/>
                </a:cubicBezTo>
                <a:cubicBezTo>
                  <a:pt x="162202" y="1354353"/>
                  <a:pt x="175882" y="1430353"/>
                  <a:pt x="199333" y="1498558"/>
                </a:cubicBezTo>
                <a:cubicBezTo>
                  <a:pt x="216921" y="1555070"/>
                  <a:pt x="240372" y="1611583"/>
                  <a:pt x="261869" y="1662249"/>
                </a:cubicBezTo>
                <a:cubicBezTo>
                  <a:pt x="281411" y="1709018"/>
                  <a:pt x="298999" y="1749941"/>
                  <a:pt x="314633" y="1792813"/>
                </a:cubicBezTo>
                <a:cubicBezTo>
                  <a:pt x="343947" y="1870761"/>
                  <a:pt x="375215" y="1948709"/>
                  <a:pt x="414300" y="2013017"/>
                </a:cubicBezTo>
                <a:cubicBezTo>
                  <a:pt x="523738" y="1917530"/>
                  <a:pt x="670306" y="1868812"/>
                  <a:pt x="799286" y="1812300"/>
                </a:cubicBezTo>
                <a:cubicBezTo>
                  <a:pt x="938038" y="1751890"/>
                  <a:pt x="1102194" y="1732403"/>
                  <a:pt x="1254625" y="1695377"/>
                </a:cubicBezTo>
                <a:cubicBezTo>
                  <a:pt x="1324978" y="1677839"/>
                  <a:pt x="1377743" y="1660300"/>
                  <a:pt x="1436370" y="1642762"/>
                </a:cubicBezTo>
                <a:cubicBezTo>
                  <a:pt x="1498906" y="1623275"/>
                  <a:pt x="1563396" y="1609634"/>
                  <a:pt x="1622023" y="1586249"/>
                </a:cubicBezTo>
                <a:cubicBezTo>
                  <a:pt x="1680651" y="1564814"/>
                  <a:pt x="1733415" y="1535583"/>
                  <a:pt x="1790088" y="1519993"/>
                </a:cubicBezTo>
                <a:cubicBezTo>
                  <a:pt x="1811585" y="1496609"/>
                  <a:pt x="1858487" y="1488814"/>
                  <a:pt x="1885846" y="1475173"/>
                </a:cubicBezTo>
                <a:cubicBezTo>
                  <a:pt x="1876075" y="1432301"/>
                  <a:pt x="1844807" y="1405019"/>
                  <a:pt x="1823310" y="1367994"/>
                </a:cubicBezTo>
                <a:cubicBezTo>
                  <a:pt x="1799860" y="1321225"/>
                  <a:pt x="1772500" y="1280302"/>
                  <a:pt x="1752958" y="1237430"/>
                </a:cubicBezTo>
                <a:cubicBezTo>
                  <a:pt x="1709964" y="1138046"/>
                  <a:pt x="1668925" y="1042560"/>
                  <a:pt x="1637657" y="941227"/>
                </a:cubicBezTo>
                <a:cubicBezTo>
                  <a:pt x="1622023" y="894458"/>
                  <a:pt x="1602481" y="849637"/>
                  <a:pt x="1590755" y="802868"/>
                </a:cubicBezTo>
                <a:cubicBezTo>
                  <a:pt x="1577076" y="750253"/>
                  <a:pt x="1571213" y="693741"/>
                  <a:pt x="1561442" y="637228"/>
                </a:cubicBezTo>
                <a:cubicBezTo>
                  <a:pt x="1553625" y="586562"/>
                  <a:pt x="1539945" y="533946"/>
                  <a:pt x="1530174" y="479383"/>
                </a:cubicBezTo>
                <a:cubicBezTo>
                  <a:pt x="1508677" y="368306"/>
                  <a:pt x="1524311" y="259178"/>
                  <a:pt x="1489135" y="153948"/>
                </a:cubicBezTo>
                <a:cubicBezTo>
                  <a:pt x="1487180" y="153948"/>
                  <a:pt x="1485226" y="153948"/>
                  <a:pt x="1483272" y="153948"/>
                </a:cubicBezTo>
                <a:cubicBezTo>
                  <a:pt x="1448095" y="157845"/>
                  <a:pt x="1442233" y="167589"/>
                  <a:pt x="1414873" y="161743"/>
                </a:cubicBezTo>
                <a:close/>
                <a:moveTo>
                  <a:pt x="1029887" y="705433"/>
                </a:moveTo>
                <a:cubicBezTo>
                  <a:pt x="1043567" y="707382"/>
                  <a:pt x="1068972" y="695689"/>
                  <a:pt x="1067018" y="689843"/>
                </a:cubicBezTo>
                <a:cubicBezTo>
                  <a:pt x="1090469" y="676202"/>
                  <a:pt x="1094377" y="641125"/>
                  <a:pt x="1092423" y="613843"/>
                </a:cubicBezTo>
                <a:cubicBezTo>
                  <a:pt x="1041613" y="494972"/>
                  <a:pt x="1010345" y="360511"/>
                  <a:pt x="939992" y="266973"/>
                </a:cubicBezTo>
                <a:cubicBezTo>
                  <a:pt x="916541" y="263076"/>
                  <a:pt x="902861" y="259178"/>
                  <a:pt x="895044" y="272819"/>
                </a:cubicBezTo>
                <a:cubicBezTo>
                  <a:pt x="902861" y="272819"/>
                  <a:pt x="895044" y="274768"/>
                  <a:pt x="895044" y="274768"/>
                </a:cubicBezTo>
                <a:cubicBezTo>
                  <a:pt x="885273" y="341024"/>
                  <a:pt x="920449" y="376101"/>
                  <a:pt x="936083" y="426767"/>
                </a:cubicBezTo>
                <a:cubicBezTo>
                  <a:pt x="941946" y="446254"/>
                  <a:pt x="947809" y="452101"/>
                  <a:pt x="953672" y="467690"/>
                </a:cubicBezTo>
                <a:cubicBezTo>
                  <a:pt x="955626" y="473536"/>
                  <a:pt x="955626" y="481331"/>
                  <a:pt x="957580" y="487177"/>
                </a:cubicBezTo>
                <a:cubicBezTo>
                  <a:pt x="973214" y="518357"/>
                  <a:pt x="1018162" y="543690"/>
                  <a:pt x="982985" y="574869"/>
                </a:cubicBezTo>
                <a:cubicBezTo>
                  <a:pt x="973214" y="570972"/>
                  <a:pt x="957580" y="578767"/>
                  <a:pt x="945855" y="580715"/>
                </a:cubicBezTo>
                <a:cubicBezTo>
                  <a:pt x="969305" y="613843"/>
                  <a:pt x="986894" y="699587"/>
                  <a:pt x="1029887" y="705433"/>
                </a:cubicBezTo>
                <a:close/>
              </a:path>
            </a:pathLst>
          </a:custGeom>
          <a:solidFill>
            <a:srgbClr val="4874CB"/>
          </a:solidFill>
          <a:ln/>
        </p:spPr>
      </p:sp>
      <p:sp>
        <p:nvSpPr>
          <p:cNvPr id="8" name="Text 5"/>
          <p:cNvSpPr/>
          <p:nvPr/>
        </p:nvSpPr>
        <p:spPr>
          <a:xfrm>
            <a:off x="6783705" y="3371215"/>
            <a:ext cx="1915160" cy="2038350"/>
          </a:xfrm>
          <a:prstGeom prst="rect">
            <a:avLst/>
          </a:prstGeom>
          <a:noFill/>
          <a:ln/>
        </p:spPr>
        <p:txBody>
          <a:bodyPr wrap="square" lIns="45720" tIns="91440" rIns="91440" bIns="45720" rtlCol="0" anchor="t"/>
          <a:lstStyle/>
          <a:p>
            <a:pPr>
              <a:lnSpc>
                <a:spcPct val="100000"/>
              </a:lnSpc>
            </a:pPr>
            <a:endParaRPr lang="en-US" sz="1600" dirty="0"/>
          </a:p>
        </p:txBody>
      </p:sp>
      <p:pic>
        <p:nvPicPr>
          <p:cNvPr id="9" name="Image 1" descr="https://kimi-img.moonshot.cn/pub/slides/slides_tmpl/image/25-08-27-20:02:26-d2nf7kh8bjvh7rlj06s0.png"/>
          <p:cNvPicPr>
            <a:picLocks noChangeAspect="1"/>
          </p:cNvPicPr>
          <p:nvPr/>
        </p:nvPicPr>
        <p:blipFill>
          <a:blip r:embed="rId4"/>
          <a:stretch>
            <a:fillRect/>
          </a:stretch>
        </p:blipFill>
        <p:spPr>
          <a:xfrm>
            <a:off x="9014460" y="394970"/>
            <a:ext cx="1987550" cy="494030"/>
          </a:xfrm>
          <a:prstGeom prst="rect">
            <a:avLst/>
          </a:prstGeom>
        </p:spPr>
      </p:pic>
      <p:sp>
        <p:nvSpPr>
          <p:cNvPr id="10" name="Shape 6"/>
          <p:cNvSpPr/>
          <p:nvPr/>
        </p:nvSpPr>
        <p:spPr>
          <a:xfrm>
            <a:off x="10151745" y="1212215"/>
            <a:ext cx="1291590" cy="676910"/>
          </a:xfrm>
          <a:custGeom>
            <a:avLst/>
            <a:gdLst/>
            <a:ahLst/>
            <a:cxnLst/>
            <a:rect l="l" t="t" r="r" b="b"/>
            <a:pathLst>
              <a:path w="1291590" h="676910">
                <a:moveTo>
                  <a:pt x="1206381" y="85552"/>
                </a:moveTo>
                <a:cubicBezTo>
                  <a:pt x="1255713" y="44277"/>
                  <a:pt x="1300559" y="138834"/>
                  <a:pt x="1291590" y="182360"/>
                </a:cubicBezTo>
                <a:cubicBezTo>
                  <a:pt x="1289348" y="191366"/>
                  <a:pt x="1281126" y="203373"/>
                  <a:pt x="1274399" y="214630"/>
                </a:cubicBezTo>
                <a:cubicBezTo>
                  <a:pt x="1259450" y="239395"/>
                  <a:pt x="1251228" y="250652"/>
                  <a:pt x="1230299" y="265661"/>
                </a:cubicBezTo>
                <a:cubicBezTo>
                  <a:pt x="1203391" y="285173"/>
                  <a:pt x="1160787" y="303934"/>
                  <a:pt x="1138363" y="322695"/>
                </a:cubicBezTo>
                <a:cubicBezTo>
                  <a:pt x="1079315" y="382732"/>
                  <a:pt x="990368" y="412750"/>
                  <a:pt x="926088" y="467533"/>
                </a:cubicBezTo>
                <a:cubicBezTo>
                  <a:pt x="890958" y="478040"/>
                  <a:pt x="867040" y="499803"/>
                  <a:pt x="843121" y="520815"/>
                </a:cubicBezTo>
                <a:cubicBezTo>
                  <a:pt x="807991" y="534324"/>
                  <a:pt x="779588" y="554586"/>
                  <a:pt x="754922" y="580101"/>
                </a:cubicBezTo>
                <a:cubicBezTo>
                  <a:pt x="733994" y="588356"/>
                  <a:pt x="711570" y="598863"/>
                  <a:pt x="671956" y="597362"/>
                </a:cubicBezTo>
                <a:cubicBezTo>
                  <a:pt x="622624" y="595110"/>
                  <a:pt x="571050" y="590608"/>
                  <a:pt x="536668" y="582353"/>
                </a:cubicBezTo>
                <a:cubicBezTo>
                  <a:pt x="541152" y="618375"/>
                  <a:pt x="518729" y="646141"/>
                  <a:pt x="494811" y="665653"/>
                </a:cubicBezTo>
                <a:cubicBezTo>
                  <a:pt x="484346" y="673908"/>
                  <a:pt x="469397" y="684415"/>
                  <a:pt x="459680" y="676910"/>
                </a:cubicBezTo>
                <a:cubicBezTo>
                  <a:pt x="449964" y="644640"/>
                  <a:pt x="489578" y="632633"/>
                  <a:pt x="473135" y="599613"/>
                </a:cubicBezTo>
                <a:cubicBezTo>
                  <a:pt x="469397" y="603365"/>
                  <a:pt x="470145" y="611620"/>
                  <a:pt x="466408" y="615373"/>
                </a:cubicBezTo>
                <a:cubicBezTo>
                  <a:pt x="446226" y="649894"/>
                  <a:pt x="303464" y="675409"/>
                  <a:pt x="376714" y="617624"/>
                </a:cubicBezTo>
                <a:cubicBezTo>
                  <a:pt x="382693" y="589857"/>
                  <a:pt x="404369" y="572597"/>
                  <a:pt x="407359" y="549333"/>
                </a:cubicBezTo>
                <a:cubicBezTo>
                  <a:pt x="399885" y="539577"/>
                  <a:pt x="381946" y="540327"/>
                  <a:pt x="374471" y="531322"/>
                </a:cubicBezTo>
                <a:cubicBezTo>
                  <a:pt x="248900" y="501304"/>
                  <a:pt x="127066" y="480291"/>
                  <a:pt x="6727" y="445770"/>
                </a:cubicBezTo>
                <a:cubicBezTo>
                  <a:pt x="6727" y="442018"/>
                  <a:pt x="5232" y="439766"/>
                  <a:pt x="2242" y="439016"/>
                </a:cubicBezTo>
                <a:cubicBezTo>
                  <a:pt x="0" y="426258"/>
                  <a:pt x="5980" y="422506"/>
                  <a:pt x="6727" y="412750"/>
                </a:cubicBezTo>
                <a:cubicBezTo>
                  <a:pt x="25413" y="403745"/>
                  <a:pt x="41110" y="397741"/>
                  <a:pt x="68018" y="403745"/>
                </a:cubicBezTo>
                <a:cubicBezTo>
                  <a:pt x="68018" y="395490"/>
                  <a:pt x="74745" y="378980"/>
                  <a:pt x="85209" y="372976"/>
                </a:cubicBezTo>
                <a:cubicBezTo>
                  <a:pt x="63533" y="368473"/>
                  <a:pt x="68765" y="336204"/>
                  <a:pt x="87451" y="331701"/>
                </a:cubicBezTo>
                <a:cubicBezTo>
                  <a:pt x="86704" y="322695"/>
                  <a:pt x="73250" y="327198"/>
                  <a:pt x="70260" y="320444"/>
                </a:cubicBezTo>
                <a:cubicBezTo>
                  <a:pt x="67270" y="313690"/>
                  <a:pt x="68018" y="309187"/>
                  <a:pt x="72502" y="305435"/>
                </a:cubicBezTo>
                <a:cubicBezTo>
                  <a:pt x="55311" y="297930"/>
                  <a:pt x="34383" y="302433"/>
                  <a:pt x="35130" y="280670"/>
                </a:cubicBezTo>
                <a:cubicBezTo>
                  <a:pt x="35878" y="267162"/>
                  <a:pt x="50079" y="266411"/>
                  <a:pt x="61291" y="261158"/>
                </a:cubicBezTo>
                <a:cubicBezTo>
                  <a:pt x="130803" y="227388"/>
                  <a:pt x="212275" y="192116"/>
                  <a:pt x="293000" y="155344"/>
                </a:cubicBezTo>
                <a:cubicBezTo>
                  <a:pt x="342331" y="133581"/>
                  <a:pt x="386431" y="110317"/>
                  <a:pt x="435762" y="90055"/>
                </a:cubicBezTo>
                <a:cubicBezTo>
                  <a:pt x="450711" y="83300"/>
                  <a:pt x="464913" y="78798"/>
                  <a:pt x="479114" y="72044"/>
                </a:cubicBezTo>
                <a:cubicBezTo>
                  <a:pt x="500790" y="62288"/>
                  <a:pt x="517981" y="50280"/>
                  <a:pt x="544890" y="43526"/>
                </a:cubicBezTo>
                <a:cubicBezTo>
                  <a:pt x="547879" y="40525"/>
                  <a:pt x="550869" y="37523"/>
                  <a:pt x="553859" y="34521"/>
                </a:cubicBezTo>
                <a:cubicBezTo>
                  <a:pt x="571798" y="35271"/>
                  <a:pt x="580767" y="21013"/>
                  <a:pt x="595716" y="15009"/>
                </a:cubicBezTo>
                <a:cubicBezTo>
                  <a:pt x="630846" y="0"/>
                  <a:pt x="686905" y="10506"/>
                  <a:pt x="728762" y="15009"/>
                </a:cubicBezTo>
                <a:cubicBezTo>
                  <a:pt x="802759" y="22514"/>
                  <a:pt x="881989" y="39774"/>
                  <a:pt x="956733" y="48029"/>
                </a:cubicBezTo>
                <a:cubicBezTo>
                  <a:pt x="984389" y="51031"/>
                  <a:pt x="1011297" y="47279"/>
                  <a:pt x="1037458" y="50280"/>
                </a:cubicBezTo>
                <a:cubicBezTo>
                  <a:pt x="1097254" y="56284"/>
                  <a:pt x="1155554" y="77297"/>
                  <a:pt x="1201896" y="78798"/>
                </a:cubicBezTo>
                <a:cubicBezTo>
                  <a:pt x="1206381" y="77297"/>
                  <a:pt x="1206381" y="81800"/>
                  <a:pt x="1206381" y="85552"/>
                </a:cubicBezTo>
                <a:close/>
                <a:moveTo>
                  <a:pt x="790052" y="48029"/>
                </a:moveTo>
                <a:cubicBezTo>
                  <a:pt x="742963" y="43526"/>
                  <a:pt x="697369" y="33020"/>
                  <a:pt x="652522" y="28517"/>
                </a:cubicBezTo>
                <a:cubicBezTo>
                  <a:pt x="624119" y="25515"/>
                  <a:pt x="596463" y="39024"/>
                  <a:pt x="575535" y="48029"/>
                </a:cubicBezTo>
                <a:cubicBezTo>
                  <a:pt x="548627" y="60036"/>
                  <a:pt x="521719" y="72794"/>
                  <a:pt x="494811" y="85552"/>
                </a:cubicBezTo>
                <a:cubicBezTo>
                  <a:pt x="464165" y="99810"/>
                  <a:pt x="429783" y="108065"/>
                  <a:pt x="398390" y="122324"/>
                </a:cubicBezTo>
                <a:cubicBezTo>
                  <a:pt x="390168" y="126827"/>
                  <a:pt x="383441" y="133581"/>
                  <a:pt x="374471" y="138084"/>
                </a:cubicBezTo>
                <a:cubicBezTo>
                  <a:pt x="266839" y="187614"/>
                  <a:pt x="152479" y="227388"/>
                  <a:pt x="50079" y="285173"/>
                </a:cubicBezTo>
                <a:cubicBezTo>
                  <a:pt x="93431" y="298681"/>
                  <a:pt x="136036" y="298681"/>
                  <a:pt x="174903" y="303184"/>
                </a:cubicBezTo>
                <a:cubicBezTo>
                  <a:pt x="198074" y="305435"/>
                  <a:pt x="219002" y="312940"/>
                  <a:pt x="240678" y="315941"/>
                </a:cubicBezTo>
                <a:cubicBezTo>
                  <a:pt x="284030" y="322695"/>
                  <a:pt x="328877" y="327949"/>
                  <a:pt x="372229" y="336204"/>
                </a:cubicBezTo>
                <a:cubicBezTo>
                  <a:pt x="419318" y="344459"/>
                  <a:pt x="461923" y="358717"/>
                  <a:pt x="506022" y="369224"/>
                </a:cubicBezTo>
                <a:cubicBezTo>
                  <a:pt x="581514" y="387235"/>
                  <a:pt x="668218" y="384983"/>
                  <a:pt x="726519" y="436765"/>
                </a:cubicBezTo>
                <a:cubicBezTo>
                  <a:pt x="742963" y="457777"/>
                  <a:pt x="739226" y="490047"/>
                  <a:pt x="737731" y="514061"/>
                </a:cubicBezTo>
                <a:cubicBezTo>
                  <a:pt x="720540" y="532072"/>
                  <a:pt x="712318" y="556087"/>
                  <a:pt x="683167" y="557588"/>
                </a:cubicBezTo>
                <a:cubicBezTo>
                  <a:pt x="639068" y="561340"/>
                  <a:pt x="570303" y="538826"/>
                  <a:pt x="532183" y="547081"/>
                </a:cubicBezTo>
                <a:cubicBezTo>
                  <a:pt x="526203" y="565092"/>
                  <a:pt x="550869" y="564342"/>
                  <a:pt x="560586" y="566593"/>
                </a:cubicBezTo>
                <a:cubicBezTo>
                  <a:pt x="586747" y="572597"/>
                  <a:pt x="604685" y="571846"/>
                  <a:pt x="630846" y="573347"/>
                </a:cubicBezTo>
                <a:cubicBezTo>
                  <a:pt x="666724" y="574848"/>
                  <a:pt x="700359" y="586855"/>
                  <a:pt x="731004" y="568845"/>
                </a:cubicBezTo>
                <a:cubicBezTo>
                  <a:pt x="746700" y="546331"/>
                  <a:pt x="766134" y="519315"/>
                  <a:pt x="768376" y="493799"/>
                </a:cubicBezTo>
                <a:cubicBezTo>
                  <a:pt x="771366" y="453275"/>
                  <a:pt x="756417" y="395490"/>
                  <a:pt x="725024" y="379730"/>
                </a:cubicBezTo>
                <a:cubicBezTo>
                  <a:pt x="679430" y="357967"/>
                  <a:pt x="601696" y="354965"/>
                  <a:pt x="536668" y="348961"/>
                </a:cubicBezTo>
                <a:cubicBezTo>
                  <a:pt x="512002" y="346710"/>
                  <a:pt x="476872" y="348961"/>
                  <a:pt x="461923" y="324947"/>
                </a:cubicBezTo>
                <a:cubicBezTo>
                  <a:pt x="476124" y="320444"/>
                  <a:pt x="486589" y="329450"/>
                  <a:pt x="501538" y="331701"/>
                </a:cubicBezTo>
                <a:cubicBezTo>
                  <a:pt x="577030" y="343708"/>
                  <a:pt x="689894" y="333952"/>
                  <a:pt x="742216" y="370725"/>
                </a:cubicBezTo>
                <a:cubicBezTo>
                  <a:pt x="901422" y="290426"/>
                  <a:pt x="1059134" y="208626"/>
                  <a:pt x="1188442" y="98310"/>
                </a:cubicBezTo>
                <a:cubicBezTo>
                  <a:pt x="1062123" y="88554"/>
                  <a:pt x="932815" y="60787"/>
                  <a:pt x="790052" y="48029"/>
                </a:cubicBezTo>
                <a:close/>
                <a:moveTo>
                  <a:pt x="772861" y="538076"/>
                </a:moveTo>
                <a:cubicBezTo>
                  <a:pt x="772114" y="540327"/>
                  <a:pt x="769871" y="543329"/>
                  <a:pt x="772861" y="540327"/>
                </a:cubicBezTo>
                <a:cubicBezTo>
                  <a:pt x="913381" y="449522"/>
                  <a:pt x="1062871" y="368473"/>
                  <a:pt x="1190685" y="265661"/>
                </a:cubicBezTo>
                <a:cubicBezTo>
                  <a:pt x="1210118" y="254404"/>
                  <a:pt x="1240016" y="238645"/>
                  <a:pt x="1256460" y="216881"/>
                </a:cubicBezTo>
                <a:cubicBezTo>
                  <a:pt x="1287853" y="178608"/>
                  <a:pt x="1265429" y="126076"/>
                  <a:pt x="1237026" y="100561"/>
                </a:cubicBezTo>
                <a:cubicBezTo>
                  <a:pt x="1210118" y="99060"/>
                  <a:pt x="1198159" y="121574"/>
                  <a:pt x="1182463" y="133581"/>
                </a:cubicBezTo>
                <a:cubicBezTo>
                  <a:pt x="1156302" y="154594"/>
                  <a:pt x="1124909" y="168102"/>
                  <a:pt x="1100991" y="190615"/>
                </a:cubicBezTo>
                <a:cubicBezTo>
                  <a:pt x="1047175" y="219883"/>
                  <a:pt x="999338" y="252903"/>
                  <a:pt x="947764" y="282921"/>
                </a:cubicBezTo>
                <a:cubicBezTo>
                  <a:pt x="922351" y="298681"/>
                  <a:pt x="894695" y="308437"/>
                  <a:pt x="869282" y="322695"/>
                </a:cubicBezTo>
                <a:cubicBezTo>
                  <a:pt x="860313" y="327949"/>
                  <a:pt x="854333" y="335453"/>
                  <a:pt x="845364" y="339956"/>
                </a:cubicBezTo>
                <a:cubicBezTo>
                  <a:pt x="815466" y="354965"/>
                  <a:pt x="784073" y="363970"/>
                  <a:pt x="759407" y="386484"/>
                </a:cubicBezTo>
                <a:cubicBezTo>
                  <a:pt x="793042" y="427759"/>
                  <a:pt x="797527" y="498302"/>
                  <a:pt x="772861" y="538076"/>
                </a:cubicBezTo>
                <a:close/>
                <a:moveTo>
                  <a:pt x="103148" y="344459"/>
                </a:moveTo>
                <a:cubicBezTo>
                  <a:pt x="148742" y="354965"/>
                  <a:pt x="207791" y="359468"/>
                  <a:pt x="251890" y="364721"/>
                </a:cubicBezTo>
                <a:cubicBezTo>
                  <a:pt x="272071" y="366972"/>
                  <a:pt x="301969" y="365471"/>
                  <a:pt x="308696" y="384233"/>
                </a:cubicBezTo>
                <a:cubicBezTo>
                  <a:pt x="244415" y="374477"/>
                  <a:pt x="168176" y="370725"/>
                  <a:pt x="100905" y="360218"/>
                </a:cubicBezTo>
                <a:cubicBezTo>
                  <a:pt x="100905" y="366972"/>
                  <a:pt x="105390" y="369974"/>
                  <a:pt x="105390" y="377479"/>
                </a:cubicBezTo>
                <a:cubicBezTo>
                  <a:pt x="116602" y="377479"/>
                  <a:pt x="129308" y="384233"/>
                  <a:pt x="144257" y="386484"/>
                </a:cubicBezTo>
                <a:cubicBezTo>
                  <a:pt x="179388" y="391737"/>
                  <a:pt x="223487" y="383482"/>
                  <a:pt x="240678" y="403745"/>
                </a:cubicBezTo>
                <a:cubicBezTo>
                  <a:pt x="197326" y="402244"/>
                  <a:pt x="157712" y="403745"/>
                  <a:pt x="122581" y="397741"/>
                </a:cubicBezTo>
                <a:cubicBezTo>
                  <a:pt x="110622" y="395490"/>
                  <a:pt x="98663" y="384233"/>
                  <a:pt x="87451" y="393238"/>
                </a:cubicBezTo>
                <a:cubicBezTo>
                  <a:pt x="84462" y="412000"/>
                  <a:pt x="112117" y="410499"/>
                  <a:pt x="122581" y="408247"/>
                </a:cubicBezTo>
                <a:cubicBezTo>
                  <a:pt x="223487" y="434513"/>
                  <a:pt x="317665" y="462280"/>
                  <a:pt x="414086" y="481041"/>
                </a:cubicBezTo>
                <a:cubicBezTo>
                  <a:pt x="413339" y="464531"/>
                  <a:pt x="422308" y="439016"/>
                  <a:pt x="442489" y="430761"/>
                </a:cubicBezTo>
                <a:cubicBezTo>
                  <a:pt x="414086" y="421755"/>
                  <a:pt x="378956" y="431511"/>
                  <a:pt x="365502" y="410499"/>
                </a:cubicBezTo>
                <a:cubicBezTo>
                  <a:pt x="407359" y="399992"/>
                  <a:pt x="452953" y="419504"/>
                  <a:pt x="497053" y="426258"/>
                </a:cubicBezTo>
                <a:cubicBezTo>
                  <a:pt x="512749" y="428510"/>
                  <a:pt x="529941" y="425508"/>
                  <a:pt x="544890" y="428510"/>
                </a:cubicBezTo>
                <a:cubicBezTo>
                  <a:pt x="558344" y="430761"/>
                  <a:pt x="572545" y="436765"/>
                  <a:pt x="586747" y="439016"/>
                </a:cubicBezTo>
                <a:cubicBezTo>
                  <a:pt x="603938" y="442018"/>
                  <a:pt x="624119" y="437515"/>
                  <a:pt x="636826" y="450273"/>
                </a:cubicBezTo>
                <a:cubicBezTo>
                  <a:pt x="631593" y="466032"/>
                  <a:pt x="610665" y="456276"/>
                  <a:pt x="595716" y="457027"/>
                </a:cubicBezTo>
                <a:cubicBezTo>
                  <a:pt x="575535" y="482542"/>
                  <a:pt x="532930" y="484794"/>
                  <a:pt x="532183" y="529070"/>
                </a:cubicBezTo>
                <a:cubicBezTo>
                  <a:pt x="583009" y="523817"/>
                  <a:pt x="675693" y="564342"/>
                  <a:pt x="707086" y="516313"/>
                </a:cubicBezTo>
                <a:cubicBezTo>
                  <a:pt x="684662" y="508808"/>
                  <a:pt x="659997" y="516313"/>
                  <a:pt x="645795" y="500553"/>
                </a:cubicBezTo>
                <a:cubicBezTo>
                  <a:pt x="668218" y="498302"/>
                  <a:pt x="722035" y="507307"/>
                  <a:pt x="720540" y="487795"/>
                </a:cubicBezTo>
                <a:cubicBezTo>
                  <a:pt x="702601" y="480291"/>
                  <a:pt x="662986" y="491548"/>
                  <a:pt x="645795" y="472036"/>
                </a:cubicBezTo>
                <a:cubicBezTo>
                  <a:pt x="669713" y="468284"/>
                  <a:pt x="701854" y="469785"/>
                  <a:pt x="718297" y="469785"/>
                </a:cubicBezTo>
                <a:cubicBezTo>
                  <a:pt x="710076" y="422506"/>
                  <a:pt x="661491" y="418754"/>
                  <a:pt x="617392" y="408247"/>
                </a:cubicBezTo>
                <a:cubicBezTo>
                  <a:pt x="445479" y="368473"/>
                  <a:pt x="264597" y="326448"/>
                  <a:pt x="80724" y="307686"/>
                </a:cubicBezTo>
                <a:cubicBezTo>
                  <a:pt x="97916" y="309187"/>
                  <a:pt x="107633" y="327949"/>
                  <a:pt x="103148" y="344459"/>
                </a:cubicBezTo>
                <a:close/>
                <a:moveTo>
                  <a:pt x="223487" y="454775"/>
                </a:moveTo>
                <a:cubicBezTo>
                  <a:pt x="192842" y="445770"/>
                  <a:pt x="162196" y="433012"/>
                  <a:pt x="129308" y="428510"/>
                </a:cubicBezTo>
                <a:cubicBezTo>
                  <a:pt x="93431" y="422506"/>
                  <a:pt x="38867" y="407497"/>
                  <a:pt x="21676" y="432262"/>
                </a:cubicBezTo>
                <a:cubicBezTo>
                  <a:pt x="142015" y="464531"/>
                  <a:pt x="293000" y="490047"/>
                  <a:pt x="414086" y="524568"/>
                </a:cubicBezTo>
                <a:cubicBezTo>
                  <a:pt x="416328" y="513311"/>
                  <a:pt x="414834" y="515562"/>
                  <a:pt x="414086" y="500553"/>
                </a:cubicBezTo>
                <a:cubicBezTo>
                  <a:pt x="349058" y="483293"/>
                  <a:pt x="293000" y="474287"/>
                  <a:pt x="223487" y="454775"/>
                </a:cubicBezTo>
                <a:close/>
                <a:moveTo>
                  <a:pt x="438004" y="459278"/>
                </a:moveTo>
                <a:cubicBezTo>
                  <a:pt x="428288" y="477289"/>
                  <a:pt x="440247" y="510309"/>
                  <a:pt x="433520" y="535825"/>
                </a:cubicBezTo>
                <a:cubicBezTo>
                  <a:pt x="432025" y="541078"/>
                  <a:pt x="426793" y="544080"/>
                  <a:pt x="424550" y="549333"/>
                </a:cubicBezTo>
                <a:cubicBezTo>
                  <a:pt x="420066" y="562841"/>
                  <a:pt x="419318" y="577850"/>
                  <a:pt x="414086" y="588356"/>
                </a:cubicBezTo>
                <a:cubicBezTo>
                  <a:pt x="406612" y="602615"/>
                  <a:pt x="395400" y="614622"/>
                  <a:pt x="389420" y="630382"/>
                </a:cubicBezTo>
                <a:cubicBezTo>
                  <a:pt x="424550" y="625879"/>
                  <a:pt x="464913" y="606367"/>
                  <a:pt x="452953" y="568845"/>
                </a:cubicBezTo>
                <a:cubicBezTo>
                  <a:pt x="459680" y="563591"/>
                  <a:pt x="464913" y="559089"/>
                  <a:pt x="473135" y="559839"/>
                </a:cubicBezTo>
                <a:cubicBezTo>
                  <a:pt x="487336" y="581602"/>
                  <a:pt x="497053" y="613872"/>
                  <a:pt x="488083" y="646141"/>
                </a:cubicBezTo>
                <a:cubicBezTo>
                  <a:pt x="491821" y="637886"/>
                  <a:pt x="499295" y="634134"/>
                  <a:pt x="506022" y="628130"/>
                </a:cubicBezTo>
                <a:cubicBezTo>
                  <a:pt x="527698" y="592109"/>
                  <a:pt x="500043" y="541078"/>
                  <a:pt x="516487" y="502805"/>
                </a:cubicBezTo>
                <a:cubicBezTo>
                  <a:pt x="527698" y="478790"/>
                  <a:pt x="548627" y="469034"/>
                  <a:pt x="571050" y="452524"/>
                </a:cubicBezTo>
                <a:cubicBezTo>
                  <a:pt x="539657" y="439766"/>
                  <a:pt x="493316" y="442018"/>
                  <a:pt x="457438" y="432262"/>
                </a:cubicBezTo>
                <a:cubicBezTo>
                  <a:pt x="456691" y="448021"/>
                  <a:pt x="443984" y="447271"/>
                  <a:pt x="438004" y="459278"/>
                </a:cubicBezTo>
                <a:close/>
              </a:path>
            </a:pathLst>
          </a:custGeom>
          <a:solidFill>
            <a:srgbClr val="4874CB"/>
          </a:solidFill>
          <a:ln/>
        </p:spPr>
      </p:sp>
      <p:sp>
        <p:nvSpPr>
          <p:cNvPr id="11" name="Text 7"/>
          <p:cNvSpPr/>
          <p:nvPr/>
        </p:nvSpPr>
        <p:spPr>
          <a:xfrm>
            <a:off x="10151745" y="1212215"/>
            <a:ext cx="1291590" cy="676910"/>
          </a:xfrm>
          <a:prstGeom prst="rect">
            <a:avLst/>
          </a:prstGeom>
          <a:noFill/>
          <a:ln/>
        </p:spPr>
        <p:txBody>
          <a:bodyPr wrap="square" lIns="45720" tIns="91440" rIns="91440" bIns="45720" rtlCol="0" anchor="t"/>
          <a:lstStyle/>
          <a:p>
            <a:pPr>
              <a:lnSpc>
                <a:spcPct val="100000"/>
              </a:lnSpc>
            </a:pPr>
            <a:endParaRPr lang="en-US" sz="1600" dirty="0"/>
          </a:p>
        </p:txBody>
      </p:sp>
      <p:sp>
        <p:nvSpPr>
          <p:cNvPr id="12" name="Text 8"/>
          <p:cNvSpPr/>
          <p:nvPr/>
        </p:nvSpPr>
        <p:spPr>
          <a:xfrm>
            <a:off x="6421120" y="643890"/>
            <a:ext cx="4901565" cy="920750"/>
          </a:xfrm>
          <a:prstGeom prst="rect">
            <a:avLst/>
          </a:prstGeom>
          <a:noFill/>
          <a:ln/>
        </p:spPr>
        <p:txBody>
          <a:bodyPr wrap="square" lIns="91440" tIns="45720" rIns="91440" bIns="45720" rtlCol="0" anchor="t">
            <a:spAutoFit/>
          </a:bodyPr>
          <a:lstStyle/>
          <a:p>
            <a:pPr algn="ctr">
              <a:lnSpc>
                <a:spcPct val="100000"/>
              </a:lnSpc>
            </a:pPr>
            <a:r>
              <a:rPr lang="en-US" sz="6000" b="1" dirty="0">
                <a:solidFill>
                  <a:srgbClr val="000000"/>
                </a:solidFill>
                <a:latin typeface="MiSans" pitchFamily="34" charset="0"/>
                <a:ea typeface="MiSans" pitchFamily="34" charset="-122"/>
                <a:cs typeface="MiSans" pitchFamily="34" charset="-120"/>
              </a:rPr>
              <a:t>CONTENTS</a:t>
            </a:r>
            <a:endParaRPr lang="en-US" sz="1600" dirty="0"/>
          </a:p>
        </p:txBody>
      </p:sp>
      <p:sp>
        <p:nvSpPr>
          <p:cNvPr id="13" name="Text 9"/>
          <p:cNvSpPr/>
          <p:nvPr/>
        </p:nvSpPr>
        <p:spPr>
          <a:xfrm>
            <a:off x="1487805" y="3792220"/>
            <a:ext cx="1894840" cy="1358900"/>
          </a:xfrm>
          <a:prstGeom prst="rect">
            <a:avLst/>
          </a:prstGeom>
          <a:noFill/>
          <a:ln/>
        </p:spPr>
        <p:txBody>
          <a:bodyPr wrap="square" lIns="91440" tIns="45720" rIns="91440" bIns="45720" rtlCol="0" anchor="t">
            <a:spAutoFit/>
          </a:bodyPr>
          <a:lstStyle/>
          <a:p>
            <a:pPr>
              <a:lnSpc>
                <a:spcPct val="100000"/>
              </a:lnSpc>
            </a:pPr>
            <a:r>
              <a:rPr lang="en-US" sz="8800" b="1" dirty="0">
                <a:gradFill flip="none" rotWithShape="0">
                  <a:gsLst>
                    <a:gs pos="0">
                      <a:srgbClr val="EDBE32"/>
                    </a:gs>
                    <a:gs pos="38000">
                      <a:srgbClr val="FCD254"/>
                    </a:gs>
                    <a:gs pos="75000">
                      <a:srgbClr val="FFE890">
                        <a:alpha val="0"/>
                      </a:srgbClr>
                    </a:gs>
                    <a:gs pos="100000">
                      <a:srgbClr val="FFEEB1">
                        <a:alpha val="0"/>
                      </a:srgbClr>
                    </a:gs>
                  </a:gsLst>
                  <a:lin ang="5880000" scaled="1"/>
                </a:gradFill>
                <a:latin typeface="MiSans" pitchFamily="34" charset="0"/>
                <a:ea typeface="MiSans" pitchFamily="34" charset="-122"/>
                <a:cs typeface="MiSans" pitchFamily="34" charset="-120"/>
              </a:rPr>
              <a:t>01.</a:t>
            </a:r>
            <a:endParaRPr lang="en-US" sz="1600" dirty="0"/>
          </a:p>
        </p:txBody>
      </p:sp>
      <p:sp>
        <p:nvSpPr>
          <p:cNvPr id="14" name="Text 10"/>
          <p:cNvSpPr/>
          <p:nvPr/>
        </p:nvSpPr>
        <p:spPr>
          <a:xfrm>
            <a:off x="1663065" y="4258945"/>
            <a:ext cx="4444365"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000000"/>
                </a:solidFill>
                <a:latin typeface="MiSans" pitchFamily="34" charset="0"/>
                <a:ea typeface="MiSans" pitchFamily="34" charset="-122"/>
                <a:cs typeface="MiSans" pitchFamily="34" charset="-120"/>
              </a:rPr>
              <a:t>Templates &amp; Static Files</a:t>
            </a:r>
            <a:endParaRPr lang="en-US" sz="1600" dirty="0"/>
          </a:p>
        </p:txBody>
      </p:sp>
      <p:sp>
        <p:nvSpPr>
          <p:cNvPr id="15" name="Text 11"/>
          <p:cNvSpPr/>
          <p:nvPr/>
        </p:nvSpPr>
        <p:spPr>
          <a:xfrm>
            <a:off x="6912610" y="3792220"/>
            <a:ext cx="1894840" cy="1358900"/>
          </a:xfrm>
          <a:prstGeom prst="rect">
            <a:avLst/>
          </a:prstGeom>
          <a:noFill/>
          <a:ln/>
        </p:spPr>
        <p:txBody>
          <a:bodyPr wrap="square" lIns="91440" tIns="45720" rIns="91440" bIns="45720" rtlCol="0" anchor="t">
            <a:spAutoFit/>
          </a:bodyPr>
          <a:lstStyle/>
          <a:p>
            <a:pPr>
              <a:lnSpc>
                <a:spcPct val="100000"/>
              </a:lnSpc>
            </a:pPr>
            <a:r>
              <a:rPr lang="en-US" sz="8800" b="1" dirty="0">
                <a:gradFill flip="none" rotWithShape="0">
                  <a:gsLst>
                    <a:gs pos="0">
                      <a:srgbClr val="EDBE32"/>
                    </a:gs>
                    <a:gs pos="38000">
                      <a:srgbClr val="FCD254"/>
                    </a:gs>
                    <a:gs pos="75000">
                      <a:srgbClr val="FFE890">
                        <a:alpha val="0"/>
                      </a:srgbClr>
                    </a:gs>
                    <a:gs pos="100000">
                      <a:srgbClr val="FFEEB1">
                        <a:alpha val="0"/>
                      </a:srgbClr>
                    </a:gs>
                  </a:gsLst>
                  <a:lin ang="5880000" scaled="1"/>
                </a:gradFill>
                <a:latin typeface="MiSans" pitchFamily="34" charset="0"/>
                <a:ea typeface="MiSans" pitchFamily="34" charset="-122"/>
                <a:cs typeface="MiSans" pitchFamily="34" charset="-120"/>
              </a:rPr>
              <a:t>02.</a:t>
            </a:r>
            <a:endParaRPr lang="en-US" sz="1600" dirty="0"/>
          </a:p>
        </p:txBody>
      </p:sp>
      <p:sp>
        <p:nvSpPr>
          <p:cNvPr id="16" name="Text 12"/>
          <p:cNvSpPr/>
          <p:nvPr/>
        </p:nvSpPr>
        <p:spPr>
          <a:xfrm>
            <a:off x="7087870" y="4258945"/>
            <a:ext cx="4444365"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000000"/>
                </a:solidFill>
                <a:latin typeface="MiSans" pitchFamily="34" charset="0"/>
                <a:ea typeface="MiSans" pitchFamily="34" charset="-122"/>
                <a:cs typeface="MiSans" pitchFamily="34" charset="-120"/>
              </a:rPr>
              <a:t>Wrap-Up &amp; Next Steps</a:t>
            </a:r>
            <a:endParaRPr lang="en-US" sz="1600" dirty="0"/>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name="Slide 2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5ECE3"/>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1-d2nf7lp8bjvh7rlj074g.jpeg"/>
          <p:cNvPicPr>
            <a:picLocks noChangeAspect="1"/>
          </p:cNvPicPr>
          <p:nvPr/>
        </p:nvPicPr>
        <p:blipFill>
          <a:blip r:embed="rId3"/>
          <a:stretch>
            <a:fillRect/>
          </a:stretch>
        </p:blipFill>
        <p:spPr>
          <a:xfrm>
            <a:off x="-499110" y="2050415"/>
            <a:ext cx="8829675" cy="4948555"/>
          </a:xfrm>
          <a:prstGeom prst="rect">
            <a:avLst/>
          </a:prstGeom>
        </p:spPr>
      </p:pic>
      <p:pic>
        <p:nvPicPr>
          <p:cNvPr id="5" name="Image 1" descr="https://kimi-img.moonshot.cn/pub/slides/slides_tmpl/image/25-08-27-20:02:31-d2nf7lp8bjvh7rlj074g.jpeg"/>
          <p:cNvPicPr>
            <a:picLocks noChangeAspect="1"/>
          </p:cNvPicPr>
          <p:nvPr/>
        </p:nvPicPr>
        <p:blipFill>
          <a:blip r:embed="rId3"/>
          <a:srcRect l="6" r="26130"/>
          <a:stretch/>
        </p:blipFill>
        <p:spPr>
          <a:xfrm>
            <a:off x="-499110" y="2050415"/>
            <a:ext cx="6522720" cy="4948555"/>
          </a:xfrm>
          <a:prstGeom prst="rect">
            <a:avLst/>
          </a:prstGeom>
        </p:spPr>
      </p:pic>
      <p:sp>
        <p:nvSpPr>
          <p:cNvPr id="6" name="Shape 2"/>
          <p:cNvSpPr/>
          <p:nvPr/>
        </p:nvSpPr>
        <p:spPr>
          <a:xfrm>
            <a:off x="2080260" y="1242695"/>
            <a:ext cx="9847580" cy="1557655"/>
          </a:xfrm>
          <a:prstGeom prst="roundRect">
            <a:avLst>
              <a:gd name="adj" fmla="val 16667"/>
            </a:avLst>
          </a:prstGeom>
          <a:solidFill>
            <a:srgbClr val="D8AF8A">
              <a:alpha val="18824"/>
            </a:srgbClr>
          </a:solidFill>
          <a:ln/>
        </p:spPr>
      </p:sp>
      <p:sp>
        <p:nvSpPr>
          <p:cNvPr id="7" name="Text 3"/>
          <p:cNvSpPr/>
          <p:nvPr/>
        </p:nvSpPr>
        <p:spPr>
          <a:xfrm>
            <a:off x="2080260" y="1242695"/>
            <a:ext cx="9847580" cy="1557655"/>
          </a:xfrm>
          <a:prstGeom prst="rect">
            <a:avLst/>
          </a:prstGeom>
          <a:noFill/>
          <a:ln/>
        </p:spPr>
        <p:txBody>
          <a:bodyPr wrap="square" lIns="45720" tIns="91440" rIns="91440" bIns="45720" rtlCol="0" anchor="ctr"/>
          <a:lstStyle/>
          <a:p>
            <a:pPr>
              <a:lnSpc>
                <a:spcPct val="100000"/>
              </a:lnSpc>
            </a:pPr>
            <a:endParaRPr lang="en-US" sz="1600" dirty="0"/>
          </a:p>
        </p:txBody>
      </p:sp>
      <p:pic>
        <p:nvPicPr>
          <p:cNvPr id="8" name="Image 2" descr="https://kimi-img.moonshot.cn/pub/slides/slides_tmpl/image/25-08-27-20:02:31-d2nf7lp8bjvh7rlj075g.png"/>
          <p:cNvPicPr>
            <a:picLocks noChangeAspect="1"/>
          </p:cNvPicPr>
          <p:nvPr/>
        </p:nvPicPr>
        <p:blipFill>
          <a:blip r:embed="rId4"/>
          <a:srcRect l="5" r="5"/>
          <a:stretch/>
        </p:blipFill>
        <p:spPr>
          <a:xfrm>
            <a:off x="7439660" y="-1231265"/>
            <a:ext cx="4848225" cy="6858000"/>
          </a:xfrm>
          <a:prstGeom prst="rect">
            <a:avLst/>
          </a:prstGeom>
        </p:spPr>
      </p:pic>
      <p:sp>
        <p:nvSpPr>
          <p:cNvPr id="9" name="Text 4"/>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250C5"/>
                    </a:gs>
                    <a:gs pos="100000">
                      <a:srgbClr val="D43F8D"/>
                    </a:gs>
                  </a:gsLst>
                  <a:lin ang="3600000" scaled="1"/>
                </a:gradFill>
                <a:latin typeface="MiSans" pitchFamily="34" charset="0"/>
                <a:ea typeface="MiSans" pitchFamily="34" charset="-122"/>
                <a:cs typeface="MiSans" pitchFamily="34" charset="-120"/>
              </a:rPr>
              <a:t>Mini Project Assignment</a:t>
            </a:r>
            <a:endParaRPr lang="en-US" sz="1600" dirty="0"/>
          </a:p>
        </p:txBody>
      </p:sp>
      <p:sp>
        <p:nvSpPr>
          <p:cNvPr id="10" name="Shape 5"/>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11" name="Text 6"/>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12" name="Shape 7"/>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13" name="Text 8"/>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4" name="Text 9"/>
          <p:cNvSpPr/>
          <p:nvPr/>
        </p:nvSpPr>
        <p:spPr>
          <a:xfrm>
            <a:off x="7635875" y="1129030"/>
            <a:ext cx="4064000" cy="306784"/>
          </a:xfrm>
          <a:prstGeom prst="rect">
            <a:avLst/>
          </a:prstGeom>
          <a:noFill/>
          <a:ln/>
        </p:spPr>
        <p:txBody>
          <a:bodyPr wrap="square" lIns="91440" tIns="45720" rIns="91440" bIns="45720" rtlCol="0" anchor="ctr">
            <a:spAutoFit/>
          </a:bodyPr>
          <a:lstStyle/>
          <a:p>
            <a:pPr algn="r">
              <a:lnSpc>
                <a:spcPct val="100000"/>
              </a:lnSpc>
            </a:pPr>
            <a:r>
              <a:rPr lang="en-US" sz="2000" b="1" dirty="0">
                <a:solidFill>
                  <a:srgbClr val="000000"/>
                </a:solidFill>
                <a:latin typeface="MiSans" pitchFamily="34" charset="0"/>
                <a:ea typeface="MiSans" pitchFamily="34" charset="-122"/>
                <a:cs typeface="MiSans" pitchFamily="34" charset="-120"/>
              </a:rPr>
              <a:t>Build Homepage</a:t>
            </a:r>
            <a:endParaRPr lang="en-US" sz="1600" dirty="0"/>
          </a:p>
        </p:txBody>
      </p:sp>
      <p:sp>
        <p:nvSpPr>
          <p:cNvPr id="15" name="Text 10"/>
          <p:cNvSpPr/>
          <p:nvPr/>
        </p:nvSpPr>
        <p:spPr>
          <a:xfrm>
            <a:off x="2258060" y="1736090"/>
            <a:ext cx="9441815" cy="633809"/>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Your task is to build a homepage using a template. Display a welcome message, your name, and optionally today's date. This will give you hands-on practice with templates and views.</a:t>
            </a:r>
            <a:endParaRPr lang="en-US" sz="1600" dirty="0"/>
          </a:p>
        </p:txBody>
      </p:sp>
      <p:sp>
        <p:nvSpPr>
          <p:cNvPr id="16" name="Text 11"/>
          <p:cNvSpPr/>
          <p:nvPr/>
        </p:nvSpPr>
        <p:spPr>
          <a:xfrm>
            <a:off x="7635875" y="3121025"/>
            <a:ext cx="4064000" cy="306784"/>
          </a:xfrm>
          <a:prstGeom prst="rect">
            <a:avLst/>
          </a:prstGeom>
          <a:noFill/>
          <a:ln/>
        </p:spPr>
        <p:txBody>
          <a:bodyPr wrap="square" lIns="91440" tIns="45720" rIns="91440" bIns="45720" rtlCol="0" anchor="ctr">
            <a:spAutoFit/>
          </a:bodyPr>
          <a:lstStyle/>
          <a:p>
            <a:pPr algn="r">
              <a:lnSpc>
                <a:spcPct val="100000"/>
              </a:lnSpc>
            </a:pPr>
            <a:r>
              <a:rPr lang="en-US" sz="2000" b="1" dirty="0">
                <a:solidFill>
                  <a:srgbClr val="000000"/>
                </a:solidFill>
                <a:latin typeface="MiSans" pitchFamily="34" charset="0"/>
                <a:ea typeface="MiSans" pitchFamily="34" charset="-122"/>
                <a:cs typeface="MiSans" pitchFamily="34" charset="-120"/>
              </a:rPr>
              <a:t>Stretch Goal</a:t>
            </a:r>
            <a:endParaRPr lang="en-US" sz="1600" dirty="0"/>
          </a:p>
        </p:txBody>
      </p:sp>
      <p:sp>
        <p:nvSpPr>
          <p:cNvPr id="17" name="Text 12"/>
          <p:cNvSpPr/>
          <p:nvPr/>
        </p:nvSpPr>
        <p:spPr>
          <a:xfrm>
            <a:off x="8027035" y="3519805"/>
            <a:ext cx="3672840" cy="1901825"/>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For a stretch goal, create a second page and link between the two pages. This will help you practice URL routing and template inheritance. Share your results with the class!</a:t>
            </a:r>
            <a:endParaRPr lang="en-US" sz="1600" dirty="0"/>
          </a:p>
        </p:txBody>
      </p:sp>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name="Slide 2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CE6"/>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2-d2nf7m18bjvh7rlj0790.jpeg"/>
          <p:cNvPicPr>
            <a:picLocks noChangeAspect="1"/>
          </p:cNvPicPr>
          <p:nvPr/>
        </p:nvPicPr>
        <p:blipFill>
          <a:blip r:embed="rId3"/>
          <a:stretch>
            <a:fillRect/>
          </a:stretch>
        </p:blipFill>
        <p:spPr>
          <a:xfrm>
            <a:off x="82550" y="3103245"/>
            <a:ext cx="6699250" cy="3754755"/>
          </a:xfrm>
          <a:prstGeom prst="rect">
            <a:avLst/>
          </a:prstGeom>
        </p:spPr>
      </p:pic>
      <p:sp>
        <p:nvSpPr>
          <p:cNvPr id="5" name="Text 2"/>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330867"/>
                    </a:gs>
                    <a:gs pos="100000">
                      <a:srgbClr val="30CFD0"/>
                    </a:gs>
                  </a:gsLst>
                  <a:lin ang="8220000" scaled="1"/>
                </a:gradFill>
                <a:latin typeface="MiSans" pitchFamily="34" charset="0"/>
                <a:ea typeface="MiSans" pitchFamily="34" charset="-122"/>
                <a:cs typeface="MiSans" pitchFamily="34" charset="-120"/>
              </a:rPr>
              <a:t>Q&amp;A and Discussion Prompts</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5E79B0"/>
              </a:gs>
              <a:gs pos="56000">
                <a:srgbClr val="60D6C2"/>
              </a:gs>
              <a:gs pos="100000">
                <a:srgbClr val="C5B2DE"/>
              </a:gs>
            </a:gsLst>
            <a:lin ang="27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5E79B0"/>
              </a:gs>
              <a:gs pos="56000">
                <a:srgbClr val="60D6C2"/>
              </a:gs>
              <a:gs pos="100000">
                <a:srgbClr val="C5B2DE"/>
              </a:gs>
            </a:gsLst>
            <a:lin ang="27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767715" y="158623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MVT Confusion</a:t>
            </a:r>
            <a:endParaRPr lang="en-US" sz="1600" dirty="0"/>
          </a:p>
        </p:txBody>
      </p:sp>
      <p:sp>
        <p:nvSpPr>
          <p:cNvPr id="11" name="Text 8"/>
          <p:cNvSpPr/>
          <p:nvPr/>
        </p:nvSpPr>
        <p:spPr>
          <a:xfrm>
            <a:off x="767715" y="1985010"/>
            <a:ext cx="5314950"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What aspects of the MVT architecture were confusing? Understanding MVT is crucial for effective Django development. Let's clarify any doubts you might have.</a:t>
            </a:r>
            <a:endParaRPr lang="en-US" sz="1600" dirty="0"/>
          </a:p>
        </p:txBody>
      </p:sp>
      <p:sp>
        <p:nvSpPr>
          <p:cNvPr id="12" name="Text 9"/>
          <p:cNvSpPr/>
          <p:nvPr/>
        </p:nvSpPr>
        <p:spPr>
          <a:xfrm>
            <a:off x="6715760" y="141351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App Structure</a:t>
            </a:r>
            <a:endParaRPr lang="en-US" sz="1600" dirty="0"/>
          </a:p>
        </p:txBody>
      </p:sp>
      <p:sp>
        <p:nvSpPr>
          <p:cNvPr id="13" name="Text 10"/>
          <p:cNvSpPr/>
          <p:nvPr/>
        </p:nvSpPr>
        <p:spPr>
          <a:xfrm>
            <a:off x="6715760" y="1812290"/>
            <a:ext cx="4064000"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What are your thoughts on structuring apps within a project? How do you plan to organize your apps for future projects? Share your ideas and strategies.</a:t>
            </a:r>
            <a:endParaRPr lang="en-US" sz="1600" dirty="0"/>
          </a:p>
        </p:txBody>
      </p:sp>
      <p:sp>
        <p:nvSpPr>
          <p:cNvPr id="14" name="Text 11"/>
          <p:cNvSpPr/>
          <p:nvPr/>
        </p:nvSpPr>
        <p:spPr>
          <a:xfrm>
            <a:off x="6715760" y="401701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Environment Setup</a:t>
            </a:r>
            <a:endParaRPr lang="en-US" sz="1600" dirty="0"/>
          </a:p>
        </p:txBody>
      </p:sp>
      <p:sp>
        <p:nvSpPr>
          <p:cNvPr id="15" name="Text 12"/>
          <p:cNvSpPr/>
          <p:nvPr/>
        </p:nvSpPr>
        <p:spPr>
          <a:xfrm>
            <a:off x="6715760" y="4415790"/>
            <a:ext cx="4064000" cy="1584722"/>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Did you encounter any challenges while setting up your development environment? Let's discuss common issues and solutions to ensure a smooth setup process.</a:t>
            </a:r>
            <a:endParaRPr lang="en-US" sz="1600" dirty="0"/>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name="Slide 2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EEE6D9"/>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0-d2nf7lh8bjvh7rlj0710.jpeg"/>
          <p:cNvPicPr>
            <a:picLocks noChangeAspect="1"/>
          </p:cNvPicPr>
          <p:nvPr/>
        </p:nvPicPr>
        <p:blipFill>
          <a:blip r:embed="rId3"/>
          <a:stretch>
            <a:fillRect/>
          </a:stretch>
        </p:blipFill>
        <p:spPr>
          <a:xfrm>
            <a:off x="-102870" y="1850390"/>
            <a:ext cx="7924800" cy="4441190"/>
          </a:xfrm>
          <a:prstGeom prst="rect">
            <a:avLst/>
          </a:prstGeom>
        </p:spPr>
      </p:pic>
      <p:sp>
        <p:nvSpPr>
          <p:cNvPr id="5" name="Text 2"/>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330867"/>
                    </a:gs>
                    <a:gs pos="100000">
                      <a:srgbClr val="30CFD0"/>
                    </a:gs>
                  </a:gsLst>
                  <a:lin ang="8220000" scaled="1"/>
                </a:gradFill>
                <a:latin typeface="MiSans" pitchFamily="34" charset="0"/>
                <a:ea typeface="MiSans" pitchFamily="34" charset="-122"/>
                <a:cs typeface="MiSans" pitchFamily="34" charset="-120"/>
              </a:rPr>
              <a:t>End of Day 1 Celebration</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5E79B0"/>
              </a:gs>
              <a:gs pos="56000">
                <a:srgbClr val="60D6C2"/>
              </a:gs>
              <a:gs pos="100000">
                <a:srgbClr val="C5B2DE"/>
              </a:gs>
            </a:gsLst>
            <a:lin ang="27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5E79B0"/>
              </a:gs>
              <a:gs pos="56000">
                <a:srgbClr val="60D6C2"/>
              </a:gs>
              <a:gs pos="100000">
                <a:srgbClr val="C5B2DE"/>
              </a:gs>
            </a:gsLst>
            <a:lin ang="27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6830060" y="2351405"/>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Congratulations</a:t>
            </a:r>
            <a:endParaRPr lang="en-US" sz="1600" dirty="0"/>
          </a:p>
        </p:txBody>
      </p:sp>
      <p:sp>
        <p:nvSpPr>
          <p:cNvPr id="11" name="Text 8"/>
          <p:cNvSpPr/>
          <p:nvPr/>
        </p:nvSpPr>
        <p:spPr>
          <a:xfrm>
            <a:off x="6830060" y="2750185"/>
            <a:ext cx="4921885" cy="1901825"/>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Great work! You've made it through Day 1 of the Django Crash Course. Tomorrow, we'll dive into models, the Django ORM, and the admin panel. Keep practicing and exploring. Links to Django docs and resources are provided for further learning.</a:t>
            </a:r>
            <a:endParaRPr lang="en-US" sz="1600" dirty="0"/>
          </a:p>
        </p:txBody>
      </p:sp>
    </p:spTree>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name="Slide 3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123190"/>
            <a:ext cx="12192000" cy="7056755"/>
          </a:xfrm>
          <a:prstGeom prst="rect">
            <a:avLst/>
          </a:prstGeom>
          <a:solidFill>
            <a:srgbClr val="F1E5D5"/>
          </a:solidFill>
          <a:ln/>
        </p:spPr>
      </p:sp>
      <p:sp>
        <p:nvSpPr>
          <p:cNvPr id="3" name="Text 1"/>
          <p:cNvSpPr/>
          <p:nvPr/>
        </p:nvSpPr>
        <p:spPr>
          <a:xfrm>
            <a:off x="0" y="-123190"/>
            <a:ext cx="12192000"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3-d2nf7m98bjvh7rlj07d0.png"/>
          <p:cNvPicPr>
            <a:picLocks noChangeAspect="1"/>
          </p:cNvPicPr>
          <p:nvPr/>
        </p:nvPicPr>
        <p:blipFill>
          <a:blip r:embed="rId3"/>
          <a:stretch>
            <a:fillRect/>
          </a:stretch>
        </p:blipFill>
        <p:spPr>
          <a:xfrm>
            <a:off x="5490845" y="3060065"/>
            <a:ext cx="4645025" cy="567055"/>
          </a:xfrm>
          <a:prstGeom prst="rect">
            <a:avLst/>
          </a:prstGeom>
        </p:spPr>
      </p:pic>
      <p:sp>
        <p:nvSpPr>
          <p:cNvPr id="5" name="Shape 2"/>
          <p:cNvSpPr/>
          <p:nvPr/>
        </p:nvSpPr>
        <p:spPr>
          <a:xfrm>
            <a:off x="1059815" y="361950"/>
            <a:ext cx="10026015" cy="5439410"/>
          </a:xfrm>
          <a:prstGeom prst="ellipse">
            <a:avLst/>
          </a:prstGeom>
          <a:solidFill>
            <a:srgbClr val="FFFFFF">
              <a:alpha val="0"/>
            </a:srgbClr>
          </a:solidFill>
          <a:ln w="53975">
            <a:solidFill>
              <a:srgbClr val="F87C98"/>
            </a:solidFill>
            <a:prstDash val="solid"/>
          </a:ln>
        </p:spPr>
      </p:sp>
      <p:sp>
        <p:nvSpPr>
          <p:cNvPr id="6" name="Text 3"/>
          <p:cNvSpPr/>
          <p:nvPr/>
        </p:nvSpPr>
        <p:spPr>
          <a:xfrm>
            <a:off x="1059815" y="361950"/>
            <a:ext cx="10026015" cy="543941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a:off x="5158105" y="4269740"/>
            <a:ext cx="8011160" cy="3679825"/>
          </a:xfrm>
          <a:prstGeom prst="rect">
            <a:avLst/>
          </a:prstGeom>
          <a:solidFill>
            <a:srgbClr val="F1E5D5"/>
          </a:solidFill>
          <a:ln/>
        </p:spPr>
      </p:sp>
      <p:sp>
        <p:nvSpPr>
          <p:cNvPr id="8" name="Text 5"/>
          <p:cNvSpPr/>
          <p:nvPr/>
        </p:nvSpPr>
        <p:spPr>
          <a:xfrm>
            <a:off x="5158105" y="4269740"/>
            <a:ext cx="8011160" cy="3679825"/>
          </a:xfrm>
          <a:prstGeom prst="rect">
            <a:avLst/>
          </a:prstGeom>
          <a:noFill/>
          <a:ln/>
        </p:spPr>
        <p:txBody>
          <a:bodyPr wrap="square" lIns="45720" tIns="91440" rIns="91440" bIns="45720" rtlCol="0" anchor="ctr"/>
          <a:lstStyle/>
          <a:p>
            <a:pPr>
              <a:lnSpc>
                <a:spcPct val="100000"/>
              </a:lnSpc>
            </a:pPr>
            <a:endParaRPr lang="en-US" sz="1600" dirty="0"/>
          </a:p>
        </p:txBody>
      </p:sp>
      <p:pic>
        <p:nvPicPr>
          <p:cNvPr id="9" name="Image 1" descr="https://kimi-img.moonshot.cn/pub/slides/slides_tmpl/image/25-08-27-20:02:35-d2nf7mp8bjvh7rlj07eg.png"/>
          <p:cNvPicPr>
            <a:picLocks noChangeAspect="1"/>
          </p:cNvPicPr>
          <p:nvPr/>
        </p:nvPicPr>
        <p:blipFill>
          <a:blip r:embed="rId4"/>
          <a:srcRect l="14" r="14"/>
          <a:stretch/>
        </p:blipFill>
        <p:spPr>
          <a:xfrm>
            <a:off x="1905" y="1789430"/>
            <a:ext cx="8321675" cy="4664710"/>
          </a:xfrm>
          <a:prstGeom prst="rect">
            <a:avLst/>
          </a:prstGeom>
        </p:spPr>
      </p:pic>
      <p:sp>
        <p:nvSpPr>
          <p:cNvPr id="10" name="Text 6"/>
          <p:cNvSpPr/>
          <p:nvPr/>
        </p:nvSpPr>
        <p:spPr>
          <a:xfrm>
            <a:off x="7708265" y="5183505"/>
            <a:ext cx="2691765" cy="461665"/>
          </a:xfrm>
          <a:prstGeom prst="rect">
            <a:avLst/>
          </a:prstGeom>
          <a:noFill/>
          <a:ln/>
        </p:spPr>
        <p:txBody>
          <a:bodyPr wrap="square" lIns="91440" tIns="45720" rIns="91440" bIns="45720" rtlCol="0" anchor="t">
            <a:spAutoFit/>
          </a:bodyPr>
          <a:lstStyle/>
          <a:p>
            <a:pPr algn="r">
              <a:lnSpc>
                <a:spcPct val="100000"/>
              </a:lnSpc>
            </a:pPr>
            <a:r>
              <a:rPr lang="en-US" sz="2400">
                <a:solidFill>
                  <a:srgbClr val="000000"/>
                </a:solidFill>
                <a:latin typeface="MiSans" pitchFamily="34" charset="0"/>
                <a:ea typeface="MiSans" pitchFamily="34" charset="-122"/>
                <a:cs typeface="MiSans" pitchFamily="34" charset="-120"/>
              </a:rPr>
              <a:t>Sean Wong</a:t>
            </a:r>
            <a:endParaRPr lang="en-US" sz="1600" dirty="0"/>
          </a:p>
        </p:txBody>
      </p:sp>
      <p:sp>
        <p:nvSpPr>
          <p:cNvPr id="11" name="Text 7"/>
          <p:cNvSpPr/>
          <p:nvPr/>
        </p:nvSpPr>
        <p:spPr>
          <a:xfrm>
            <a:off x="6781165" y="5647690"/>
            <a:ext cx="3618865" cy="368300"/>
          </a:xfrm>
          <a:prstGeom prst="rect">
            <a:avLst/>
          </a:prstGeom>
          <a:noFill/>
          <a:ln/>
        </p:spPr>
        <p:txBody>
          <a:bodyPr wrap="square" lIns="91440" tIns="45720" rIns="91440" bIns="45720" rtlCol="0" anchor="t">
            <a:spAutoFit/>
          </a:bodyPr>
          <a:lstStyle/>
          <a:p>
            <a:pPr algn="r">
              <a:lnSpc>
                <a:spcPct val="100000"/>
              </a:lnSpc>
            </a:pPr>
            <a:r>
              <a:rPr lang="en-US" sz="2400" dirty="0">
                <a:solidFill>
                  <a:srgbClr val="000000"/>
                </a:solidFill>
                <a:latin typeface="MiSans" pitchFamily="34" charset="0"/>
                <a:ea typeface="MiSans" pitchFamily="34" charset="-122"/>
                <a:cs typeface="MiSans" pitchFamily="34" charset="-120"/>
              </a:rPr>
              <a:t>2025/08/05</a:t>
            </a:r>
            <a:endParaRPr lang="en-US" sz="1600" dirty="0"/>
          </a:p>
        </p:txBody>
      </p:sp>
      <p:sp>
        <p:nvSpPr>
          <p:cNvPr id="12" name="Text 8"/>
          <p:cNvSpPr/>
          <p:nvPr/>
        </p:nvSpPr>
        <p:spPr>
          <a:xfrm>
            <a:off x="5158105" y="2083435"/>
            <a:ext cx="4778375" cy="976630"/>
          </a:xfrm>
          <a:prstGeom prst="rect">
            <a:avLst/>
          </a:prstGeom>
          <a:noFill/>
          <a:ln/>
        </p:spPr>
        <p:txBody>
          <a:bodyPr wrap="square" lIns="91440" tIns="45720" rIns="91440" bIns="45720" rtlCol="0" anchor="t"/>
          <a:lstStyle/>
          <a:p>
            <a:pPr algn="r">
              <a:lnSpc>
                <a:spcPct val="100000"/>
              </a:lnSpc>
            </a:pPr>
            <a:r>
              <a:rPr lang="en-US" sz="6000" b="1" dirty="0">
                <a:solidFill>
                  <a:srgbClr val="000000"/>
                </a:solidFill>
                <a:latin typeface="MiSans" pitchFamily="34" charset="0"/>
                <a:ea typeface="MiSans" pitchFamily="34" charset="-122"/>
                <a:cs typeface="MiSans" pitchFamily="34" charset="-120"/>
              </a:rPr>
              <a:t>THANK YOU</a:t>
            </a: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DE4"/>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9-d2nf7l98bjvh7rlj06v0.png"/>
          <p:cNvPicPr>
            <a:picLocks noChangeAspect="1"/>
          </p:cNvPicPr>
          <p:nvPr/>
        </p:nvPicPr>
        <p:blipFill>
          <a:blip r:embed="rId3"/>
          <a:srcRect l="14" r="14"/>
          <a:stretch/>
        </p:blipFill>
        <p:spPr>
          <a:xfrm>
            <a:off x="1632903" y="1431290"/>
            <a:ext cx="8020685" cy="4495800"/>
          </a:xfrm>
          <a:prstGeom prst="rect">
            <a:avLst/>
          </a:prstGeom>
        </p:spPr>
      </p:pic>
      <p:sp>
        <p:nvSpPr>
          <p:cNvPr id="5" name="Text 2"/>
          <p:cNvSpPr/>
          <p:nvPr/>
        </p:nvSpPr>
        <p:spPr>
          <a:xfrm>
            <a:off x="4097973" y="883285"/>
            <a:ext cx="6527165" cy="4808220"/>
          </a:xfrm>
          <a:prstGeom prst="rect">
            <a:avLst/>
          </a:prstGeom>
          <a:noFill/>
          <a:ln/>
        </p:spPr>
        <p:txBody>
          <a:bodyPr wrap="square" lIns="91440" tIns="45720" rIns="91440" bIns="45720" rtlCol="0" anchor="t"/>
          <a:lstStyle/>
          <a:p>
            <a:pPr algn="ctr">
              <a:lnSpc>
                <a:spcPct val="100000"/>
              </a:lnSpc>
            </a:pPr>
            <a:r>
              <a:rPr lang="en-US" sz="30000" b="1" dirty="0">
                <a:gradFill flip="none" rotWithShape="0">
                  <a:gsLst>
                    <a:gs pos="0">
                      <a:srgbClr val="FED34F"/>
                    </a:gs>
                    <a:gs pos="44000">
                      <a:srgbClr val="F0939E">
                        <a:alpha val="31000"/>
                      </a:srgbClr>
                    </a:gs>
                    <a:gs pos="75000">
                      <a:srgbClr val="FFE890">
                        <a:alpha val="8000"/>
                      </a:srgbClr>
                    </a:gs>
                    <a:gs pos="100000">
                      <a:srgbClr val="FFEEB1">
                        <a:alpha val="0"/>
                      </a:srgbClr>
                    </a:gs>
                  </a:gsLst>
                  <a:lin ang="5880000" scaled="1"/>
                </a:gradFill>
                <a:latin typeface="MiSans" pitchFamily="34" charset="0"/>
                <a:ea typeface="MiSans" pitchFamily="34" charset="-122"/>
                <a:cs typeface="MiSans" pitchFamily="34" charset="-120"/>
              </a:rPr>
              <a:t>01</a:t>
            </a:r>
            <a:endParaRPr lang="en-US" sz="1600" dirty="0"/>
          </a:p>
        </p:txBody>
      </p:sp>
      <p:sp>
        <p:nvSpPr>
          <p:cNvPr id="6" name="Text 3"/>
          <p:cNvSpPr/>
          <p:nvPr/>
        </p:nvSpPr>
        <p:spPr>
          <a:xfrm>
            <a:off x="4411028" y="2993390"/>
            <a:ext cx="5901690" cy="2182495"/>
          </a:xfrm>
          <a:prstGeom prst="rect">
            <a:avLst/>
          </a:prstGeom>
          <a:noFill/>
          <a:ln/>
        </p:spPr>
        <p:txBody>
          <a:bodyPr wrap="square" lIns="91440" tIns="45720" rIns="91440" bIns="45720" rtlCol="0" anchor="t"/>
          <a:lstStyle/>
          <a:p>
            <a:pPr algn="ctr">
              <a:lnSpc>
                <a:spcPct val="130000"/>
              </a:lnSpc>
            </a:pPr>
            <a:r>
              <a:rPr lang="en-US" sz="6000" b="1" dirty="0">
                <a:solidFill>
                  <a:srgbClr val="000000"/>
                </a:solidFill>
                <a:latin typeface="MiSans" pitchFamily="34" charset="0"/>
                <a:ea typeface="MiSans" pitchFamily="34" charset="-122"/>
                <a:cs typeface="MiSans" pitchFamily="34" charset="-120"/>
              </a:rPr>
              <a:t>Welcome &amp; Why Django</a:t>
            </a:r>
            <a:endParaRPr lang="en-US" sz="1600" dirty="0"/>
          </a:p>
        </p:txBody>
      </p:sp>
      <p:pic>
        <p:nvPicPr>
          <p:cNvPr id="7" name="Image 1" descr="https://kimi-img.moonshot.cn/pub/slides/slides_tmpl/image/25-08-27-20:02:26-d2nf7kh8bjvh7rlj06sg.png"/>
          <p:cNvPicPr>
            <a:picLocks noChangeAspect="1"/>
          </p:cNvPicPr>
          <p:nvPr/>
        </p:nvPicPr>
        <p:blipFill>
          <a:blip r:embed="rId4"/>
          <a:stretch>
            <a:fillRect/>
          </a:stretch>
        </p:blipFill>
        <p:spPr>
          <a:xfrm>
            <a:off x="8478520" y="4749800"/>
            <a:ext cx="1024890" cy="941705"/>
          </a:xfrm>
          <a:prstGeom prst="rect">
            <a:avLst/>
          </a:prstGeom>
        </p:spPr>
      </p:pic>
      <p:pic>
        <p:nvPicPr>
          <p:cNvPr id="8" name="Image 2" descr="https://kimi-img.moonshot.cn/pub/slides/slides_tmpl/image/25-08-27-20:02:26-d2nf7kh8bjvh7rlj06tg.png"/>
          <p:cNvPicPr>
            <a:picLocks noChangeAspect="1"/>
          </p:cNvPicPr>
          <p:nvPr/>
        </p:nvPicPr>
        <p:blipFill>
          <a:blip r:embed="rId5"/>
          <a:stretch>
            <a:fillRect/>
          </a:stretch>
        </p:blipFill>
        <p:spPr>
          <a:xfrm rot="18240000">
            <a:off x="5381625" y="991870"/>
            <a:ext cx="1428115" cy="1216025"/>
          </a:xfrm>
          <a:prstGeom prst="rect">
            <a:avLst/>
          </a:prstGeom>
        </p:spPr>
      </p:pic>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EEE1D1"/>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2-d2nf7m18bjvh7rlj07a0.jpeg"/>
          <p:cNvPicPr>
            <a:picLocks noChangeAspect="1"/>
          </p:cNvPicPr>
          <p:nvPr/>
        </p:nvPicPr>
        <p:blipFill>
          <a:blip r:embed="rId3"/>
          <a:stretch>
            <a:fillRect/>
          </a:stretch>
        </p:blipFill>
        <p:spPr>
          <a:xfrm>
            <a:off x="-207645" y="2611120"/>
            <a:ext cx="8160385" cy="4573270"/>
          </a:xfrm>
          <a:prstGeom prst="rect">
            <a:avLst/>
          </a:prstGeom>
        </p:spPr>
      </p:pic>
      <p:sp>
        <p:nvSpPr>
          <p:cNvPr id="5" name="Text 2"/>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250C5"/>
                    </a:gs>
                    <a:gs pos="100000">
                      <a:srgbClr val="D43F8D"/>
                    </a:gs>
                  </a:gsLst>
                  <a:lin ang="3600000" scaled="1"/>
                </a:gradFill>
                <a:latin typeface="MiSans" pitchFamily="34" charset="0"/>
                <a:ea typeface="MiSans" pitchFamily="34" charset="-122"/>
                <a:cs typeface="MiSans" pitchFamily="34" charset="-120"/>
              </a:rPr>
              <a:t>Django Crash Course Day 1</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455295" y="1371600"/>
            <a:ext cx="4064000" cy="284559"/>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Course Introduction</a:t>
            </a:r>
            <a:endParaRPr lang="en-US" sz="1600" dirty="0"/>
          </a:p>
        </p:txBody>
      </p:sp>
      <p:sp>
        <p:nvSpPr>
          <p:cNvPr id="11" name="Text 8"/>
          <p:cNvSpPr/>
          <p:nvPr/>
        </p:nvSpPr>
        <p:spPr>
          <a:xfrm>
            <a:off x="455295" y="1677035"/>
            <a:ext cx="6518910" cy="1143397"/>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Welcome to the Django Crash Course! Today, we'll cover the fundamentals of Django, a powerful Python web framework. By the end of this session, you'll have built your first Django app and understand the basics of web development with Django.</a:t>
            </a:r>
            <a:endParaRPr lang="en-US" sz="1600" dirty="0"/>
          </a:p>
        </p:txBody>
      </p:sp>
      <p:sp>
        <p:nvSpPr>
          <p:cNvPr id="12" name="Text 9"/>
          <p:cNvSpPr/>
          <p:nvPr/>
        </p:nvSpPr>
        <p:spPr>
          <a:xfrm>
            <a:off x="6883637" y="1329214"/>
            <a:ext cx="4780399" cy="369332"/>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Course Objectives</a:t>
            </a:r>
            <a:endParaRPr lang="en-US" sz="1600" dirty="0"/>
          </a:p>
        </p:txBody>
      </p:sp>
      <p:sp>
        <p:nvSpPr>
          <p:cNvPr id="13" name="Text 10"/>
          <p:cNvSpPr/>
          <p:nvPr/>
        </p:nvSpPr>
        <p:spPr>
          <a:xfrm>
            <a:off x="6827520" y="1677035"/>
            <a:ext cx="5516880" cy="1469761"/>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Our goal is to provide a hands-on introduction to Django. You'll learn how to set up your development environment, create a Django project, build an app, and deploy a basic homepage. This will lay the foundation for more advanced topics in future sessions.</a:t>
            </a:r>
            <a:endParaRPr lang="en-US" sz="1600" dirty="0"/>
          </a:p>
        </p:txBody>
      </p:sp>
      <p:sp>
        <p:nvSpPr>
          <p:cNvPr id="14" name="Text 11"/>
          <p:cNvSpPr/>
          <p:nvPr/>
        </p:nvSpPr>
        <p:spPr>
          <a:xfrm>
            <a:off x="6883637" y="3312954"/>
            <a:ext cx="4780399" cy="369332"/>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Instructor Details</a:t>
            </a:r>
            <a:endParaRPr lang="en-US" sz="1600" dirty="0"/>
          </a:p>
        </p:txBody>
      </p:sp>
      <p:sp>
        <p:nvSpPr>
          <p:cNvPr id="15" name="Text 12"/>
          <p:cNvSpPr/>
          <p:nvPr/>
        </p:nvSpPr>
        <p:spPr>
          <a:xfrm>
            <a:off x="6827520" y="3660775"/>
            <a:ext cx="5516880" cy="909608"/>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I'm your instructor for today. Feel free to ask questions at any time. Let's dive into the exciting world of Django and start building!</a:t>
            </a:r>
            <a:endParaRPr lang="en-US" sz="1600" dirty="0"/>
          </a:p>
        </p:txBody>
      </p:sp>
      <p:sp>
        <p:nvSpPr>
          <p:cNvPr id="16" name="Text 13"/>
          <p:cNvSpPr/>
          <p:nvPr/>
        </p:nvSpPr>
        <p:spPr>
          <a:xfrm>
            <a:off x="6883637" y="4951254"/>
            <a:ext cx="4780399" cy="369332"/>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Course Logistics</a:t>
            </a:r>
            <a:endParaRPr lang="en-US" sz="1600" dirty="0"/>
          </a:p>
        </p:txBody>
      </p:sp>
      <p:sp>
        <p:nvSpPr>
          <p:cNvPr id="17" name="Text 14"/>
          <p:cNvSpPr/>
          <p:nvPr/>
        </p:nvSpPr>
        <p:spPr>
          <a:xfrm>
            <a:off x="6827520" y="5299075"/>
            <a:ext cx="5516880" cy="1189685"/>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Today's session is structured to be interactive. We'll cover theory and immediately apply it through practical examples. By the end of the day, you'll have a working Django app to showcase your learning.</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7EEEC"/>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2-d2nf7m18bjvh7rlj077g.jpeg"/>
          <p:cNvPicPr>
            <a:picLocks noChangeAspect="1"/>
          </p:cNvPicPr>
          <p:nvPr/>
        </p:nvPicPr>
        <p:blipFill>
          <a:blip r:embed="rId3"/>
          <a:stretch>
            <a:fillRect/>
          </a:stretch>
        </p:blipFill>
        <p:spPr>
          <a:xfrm>
            <a:off x="4267200" y="3015615"/>
            <a:ext cx="7924800" cy="4441190"/>
          </a:xfrm>
          <a:prstGeom prst="rect">
            <a:avLst/>
          </a:prstGeom>
        </p:spPr>
      </p:pic>
      <p:sp>
        <p:nvSpPr>
          <p:cNvPr id="5" name="Text 2"/>
          <p:cNvSpPr/>
          <p:nvPr/>
        </p:nvSpPr>
        <p:spPr>
          <a:xfrm>
            <a:off x="1061720" y="46672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250C5"/>
                    </a:gs>
                    <a:gs pos="100000">
                      <a:srgbClr val="D43F8D"/>
                    </a:gs>
                  </a:gsLst>
                  <a:lin ang="3600000" scaled="1"/>
                </a:gradFill>
                <a:latin typeface="MiSans" pitchFamily="34" charset="0"/>
                <a:ea typeface="MiSans" pitchFamily="34" charset="-122"/>
                <a:cs typeface="MiSans" pitchFamily="34" charset="-120"/>
              </a:rPr>
              <a:t>What Exactly Is Django</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955675" y="141351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Definition</a:t>
            </a:r>
            <a:endParaRPr lang="en-US" sz="1600" dirty="0"/>
          </a:p>
        </p:txBody>
      </p:sp>
      <p:sp>
        <p:nvSpPr>
          <p:cNvPr id="11" name="Text 8"/>
          <p:cNvSpPr/>
          <p:nvPr/>
        </p:nvSpPr>
        <p:spPr>
          <a:xfrm>
            <a:off x="955675" y="1812290"/>
            <a:ext cx="4064000" cy="1754326"/>
          </a:xfrm>
          <a:prstGeom prst="rect">
            <a:avLst/>
          </a:prstGeom>
          <a:noFill/>
          <a:ln/>
        </p:spPr>
        <p:txBody>
          <a:bodyPr wrap="square" lIns="91440" tIns="45720" rIns="91440" bIns="45720" rtlCol="0" anchor="t">
            <a:spAutoFit/>
          </a:bodyPr>
          <a:lstStyle/>
          <a:p>
            <a:r>
              <a:rPr lang="en-US" dirty="0"/>
              <a:t>Django is a Python framework that makes it easier to create web sites using Python.</a:t>
            </a:r>
          </a:p>
          <a:p>
            <a:endParaRPr lang="en-US" dirty="0"/>
          </a:p>
          <a:p>
            <a:r>
              <a:rPr lang="en-US" dirty="0"/>
              <a:t>Django takes care of the difficult stuff so that you can concentrate on building your web applications.</a:t>
            </a:r>
          </a:p>
        </p:txBody>
      </p:sp>
      <p:sp>
        <p:nvSpPr>
          <p:cNvPr id="12" name="Text 9"/>
          <p:cNvSpPr/>
          <p:nvPr/>
        </p:nvSpPr>
        <p:spPr>
          <a:xfrm>
            <a:off x="5772785" y="141351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Key Features</a:t>
            </a:r>
            <a:endParaRPr lang="en-US" sz="1600" dirty="0"/>
          </a:p>
        </p:txBody>
      </p:sp>
      <p:sp>
        <p:nvSpPr>
          <p:cNvPr id="13" name="Text 10"/>
          <p:cNvSpPr/>
          <p:nvPr/>
        </p:nvSpPr>
        <p:spPr>
          <a:xfrm>
            <a:off x="5772785" y="1812290"/>
            <a:ext cx="6104890"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Django includes an ORM for database interactions, a powerful admin panel, robust security features, URL routing, and a templating engine. These built-in components make it a comprehensive solution for web development.</a:t>
            </a:r>
            <a:endParaRPr lang="en-US" sz="1600" dirty="0"/>
          </a:p>
        </p:txBody>
      </p:sp>
      <p:sp>
        <p:nvSpPr>
          <p:cNvPr id="14" name="Text 11"/>
          <p:cNvSpPr/>
          <p:nvPr/>
        </p:nvSpPr>
        <p:spPr>
          <a:xfrm>
            <a:off x="955675" y="403479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Real-World Usage</a:t>
            </a:r>
            <a:endParaRPr lang="en-US" sz="1600" dirty="0"/>
          </a:p>
        </p:txBody>
      </p:sp>
      <p:sp>
        <p:nvSpPr>
          <p:cNvPr id="15" name="Text 12"/>
          <p:cNvSpPr/>
          <p:nvPr/>
        </p:nvSpPr>
        <p:spPr>
          <a:xfrm>
            <a:off x="955675" y="4433570"/>
            <a:ext cx="4064000" cy="1584722"/>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Django powers many high-traffic websites, including Instagram, Pinterest, and Disqus. Its scalability and reliability make it a popular choice for both startups and large enterprises.</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7F0E8"/>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1-d2nf7lp8bjvh7rlj0750.jpeg"/>
          <p:cNvPicPr>
            <a:picLocks noChangeAspect="1"/>
          </p:cNvPicPr>
          <p:nvPr/>
        </p:nvPicPr>
        <p:blipFill>
          <a:blip r:embed="rId3"/>
          <a:stretch>
            <a:fillRect/>
          </a:stretch>
        </p:blipFill>
        <p:spPr>
          <a:xfrm>
            <a:off x="-69850" y="1810385"/>
            <a:ext cx="9311640" cy="5218430"/>
          </a:xfrm>
          <a:prstGeom prst="rect">
            <a:avLst/>
          </a:prstGeom>
        </p:spPr>
      </p:pic>
      <p:sp>
        <p:nvSpPr>
          <p:cNvPr id="5" name="Text 2"/>
          <p:cNvSpPr/>
          <p:nvPr/>
        </p:nvSpPr>
        <p:spPr>
          <a:xfrm>
            <a:off x="1061720" y="466725"/>
            <a:ext cx="5913120" cy="944761"/>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3BEC1"/>
                    </a:gs>
                    <a:gs pos="50000">
                      <a:srgbClr val="3474CB"/>
                    </a:gs>
                    <a:gs pos="100000">
                      <a:srgbClr val="8E52DF"/>
                    </a:gs>
                  </a:gsLst>
                  <a:lin ang="5400000" scaled="1"/>
                </a:gradFill>
                <a:latin typeface="MiSans" pitchFamily="34" charset="0"/>
                <a:ea typeface="MiSans" pitchFamily="34" charset="-122"/>
                <a:cs typeface="MiSans" pitchFamily="34" charset="-120"/>
              </a:rPr>
              <a:t>Core Reasons to Choose Django</a:t>
            </a:r>
            <a:endParaRPr lang="en-US" sz="1600" dirty="0"/>
          </a:p>
        </p:txBody>
      </p:sp>
      <p:sp>
        <p:nvSpPr>
          <p:cNvPr id="6" name="Shape 3"/>
          <p:cNvSpPr/>
          <p:nvPr/>
        </p:nvSpPr>
        <p:spPr>
          <a:xfrm>
            <a:off x="1148715" y="105029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7" name="Text 4"/>
          <p:cNvSpPr/>
          <p:nvPr/>
        </p:nvSpPr>
        <p:spPr>
          <a:xfrm>
            <a:off x="1148715" y="105029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58737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9" name="Text 6"/>
          <p:cNvSpPr/>
          <p:nvPr/>
        </p:nvSpPr>
        <p:spPr>
          <a:xfrm rot="2160000">
            <a:off x="372745" y="58737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6197600" y="1482090"/>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Speed and Efficiency</a:t>
            </a:r>
            <a:endParaRPr lang="en-US" sz="1600" dirty="0"/>
          </a:p>
        </p:txBody>
      </p:sp>
      <p:sp>
        <p:nvSpPr>
          <p:cNvPr id="11" name="Text 8"/>
          <p:cNvSpPr/>
          <p:nvPr/>
        </p:nvSpPr>
        <p:spPr>
          <a:xfrm>
            <a:off x="6197600" y="1880870"/>
            <a:ext cx="5361305" cy="1584722"/>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Django accelerates development with its 'batteries-included' philosophy. It provides built-in features that handle common tasks, allowing developers to focus on writing their app without needing to reinvent the wheel.</a:t>
            </a:r>
            <a:endParaRPr lang="en-US" sz="1600" dirty="0"/>
          </a:p>
        </p:txBody>
      </p:sp>
      <p:sp>
        <p:nvSpPr>
          <p:cNvPr id="12" name="Text 9"/>
          <p:cNvSpPr/>
          <p:nvPr/>
        </p:nvSpPr>
        <p:spPr>
          <a:xfrm>
            <a:off x="7107555" y="3620135"/>
            <a:ext cx="4064000" cy="306784"/>
          </a:xfrm>
          <a:prstGeom prst="rect">
            <a:avLst/>
          </a:prstGeom>
          <a:noFill/>
          <a:ln/>
        </p:spPr>
        <p:txBody>
          <a:bodyPr wrap="square" lIns="91440" tIns="45720" rIns="91440" bIns="45720" rtlCol="0" anchor="ctr">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Security and Scalability</a:t>
            </a:r>
            <a:endParaRPr lang="en-US" sz="1600" dirty="0"/>
          </a:p>
        </p:txBody>
      </p:sp>
      <p:sp>
        <p:nvSpPr>
          <p:cNvPr id="13" name="Text 10"/>
          <p:cNvSpPr/>
          <p:nvPr/>
        </p:nvSpPr>
        <p:spPr>
          <a:xfrm>
            <a:off x="7107555" y="4018915"/>
            <a:ext cx="4645660" cy="1584722"/>
          </a:xfrm>
          <a:prstGeom prst="rect">
            <a:avLst/>
          </a:prstGeom>
          <a:noFill/>
          <a:ln/>
        </p:spPr>
        <p:txBody>
          <a:bodyPr wrap="square" lIns="91440" tIns="45720" rIns="91440" bIns="45720" rtlCol="0" anchor="t">
            <a:spAutoFit/>
          </a:bodyPr>
          <a:lstStyle/>
          <a:p>
            <a:pPr>
              <a:lnSpc>
                <a:spcPct val="130000"/>
              </a:lnSpc>
            </a:pPr>
            <a:r>
              <a:rPr lang="en-US" sz="1600" dirty="0">
                <a:solidFill>
                  <a:srgbClr val="404040"/>
                </a:solidFill>
                <a:latin typeface="MiSans" pitchFamily="34" charset="0"/>
                <a:ea typeface="MiSans" pitchFamily="34" charset="-122"/>
                <a:cs typeface="MiSans" pitchFamily="34" charset="-120"/>
              </a:rPr>
              <a:t>Django is secure by default, protecting against common vulnerabilities like XSS, CSRF, and SQL injection. It is also highly scalable, capable of handling large amounts of traffic, making it suitable for applications of any size.</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1EDE4"/>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29-d2nf7l98bjvh7rlj06v0.png"/>
          <p:cNvPicPr>
            <a:picLocks noChangeAspect="1"/>
          </p:cNvPicPr>
          <p:nvPr/>
        </p:nvPicPr>
        <p:blipFill>
          <a:blip r:embed="rId3"/>
          <a:srcRect l="14" r="14"/>
          <a:stretch/>
        </p:blipFill>
        <p:spPr>
          <a:xfrm>
            <a:off x="1632903" y="1431290"/>
            <a:ext cx="8020685" cy="4495800"/>
          </a:xfrm>
          <a:prstGeom prst="rect">
            <a:avLst/>
          </a:prstGeom>
        </p:spPr>
      </p:pic>
      <p:sp>
        <p:nvSpPr>
          <p:cNvPr id="5" name="Text 2"/>
          <p:cNvSpPr/>
          <p:nvPr/>
        </p:nvSpPr>
        <p:spPr>
          <a:xfrm>
            <a:off x="4097973" y="883285"/>
            <a:ext cx="6527165" cy="4808220"/>
          </a:xfrm>
          <a:prstGeom prst="rect">
            <a:avLst/>
          </a:prstGeom>
          <a:noFill/>
          <a:ln/>
        </p:spPr>
        <p:txBody>
          <a:bodyPr wrap="square" lIns="91440" tIns="45720" rIns="91440" bIns="45720" rtlCol="0" anchor="t"/>
          <a:lstStyle/>
          <a:p>
            <a:pPr algn="ctr">
              <a:lnSpc>
                <a:spcPct val="100000"/>
              </a:lnSpc>
            </a:pPr>
            <a:r>
              <a:rPr lang="en-US" sz="30000" b="1" dirty="0">
                <a:gradFill flip="none" rotWithShape="0">
                  <a:gsLst>
                    <a:gs pos="0">
                      <a:srgbClr val="FED34F"/>
                    </a:gs>
                    <a:gs pos="44000">
                      <a:srgbClr val="F0939E">
                        <a:alpha val="31000"/>
                      </a:srgbClr>
                    </a:gs>
                    <a:gs pos="75000">
                      <a:srgbClr val="FFE890">
                        <a:alpha val="8000"/>
                      </a:srgbClr>
                    </a:gs>
                    <a:gs pos="100000">
                      <a:srgbClr val="FFEEB1">
                        <a:alpha val="0"/>
                      </a:srgbClr>
                    </a:gs>
                  </a:gsLst>
                  <a:lin ang="5880000" scaled="1"/>
                </a:gradFill>
                <a:latin typeface="MiSans" pitchFamily="34" charset="0"/>
                <a:ea typeface="MiSans" pitchFamily="34" charset="-122"/>
                <a:cs typeface="MiSans" pitchFamily="34" charset="-120"/>
              </a:rPr>
              <a:t>02</a:t>
            </a:r>
            <a:endParaRPr lang="en-US" sz="1600" dirty="0"/>
          </a:p>
        </p:txBody>
      </p:sp>
      <p:sp>
        <p:nvSpPr>
          <p:cNvPr id="6" name="Text 3"/>
          <p:cNvSpPr/>
          <p:nvPr/>
        </p:nvSpPr>
        <p:spPr>
          <a:xfrm>
            <a:off x="4411028" y="2993390"/>
            <a:ext cx="5901690" cy="2182495"/>
          </a:xfrm>
          <a:prstGeom prst="rect">
            <a:avLst/>
          </a:prstGeom>
          <a:noFill/>
          <a:ln/>
        </p:spPr>
        <p:txBody>
          <a:bodyPr wrap="square" lIns="91440" tIns="45720" rIns="91440" bIns="45720" rtlCol="0" anchor="t"/>
          <a:lstStyle/>
          <a:p>
            <a:pPr algn="ctr">
              <a:lnSpc>
                <a:spcPct val="130000"/>
              </a:lnSpc>
            </a:pPr>
            <a:r>
              <a:rPr lang="en-US" sz="6000" b="1" dirty="0">
                <a:solidFill>
                  <a:srgbClr val="000000"/>
                </a:solidFill>
                <a:latin typeface="MiSans" pitchFamily="34" charset="0"/>
                <a:ea typeface="MiSans" pitchFamily="34" charset="-122"/>
                <a:cs typeface="MiSans" pitchFamily="34" charset="-120"/>
              </a:rPr>
              <a:t>MVT Architecture</a:t>
            </a:r>
            <a:endParaRPr lang="en-US" sz="1600" dirty="0"/>
          </a:p>
        </p:txBody>
      </p:sp>
      <p:pic>
        <p:nvPicPr>
          <p:cNvPr id="7" name="Image 1" descr="https://kimi-img.moonshot.cn/pub/slides/slides_tmpl/image/25-08-27-20:02:26-d2nf7kh8bjvh7rlj06sg.png"/>
          <p:cNvPicPr>
            <a:picLocks noChangeAspect="1"/>
          </p:cNvPicPr>
          <p:nvPr/>
        </p:nvPicPr>
        <p:blipFill>
          <a:blip r:embed="rId4"/>
          <a:stretch>
            <a:fillRect/>
          </a:stretch>
        </p:blipFill>
        <p:spPr>
          <a:xfrm>
            <a:off x="8478520" y="4749800"/>
            <a:ext cx="1024890" cy="941705"/>
          </a:xfrm>
          <a:prstGeom prst="rect">
            <a:avLst/>
          </a:prstGeom>
        </p:spPr>
      </p:pic>
      <p:pic>
        <p:nvPicPr>
          <p:cNvPr id="8" name="Image 2" descr="https://kimi-img.moonshot.cn/pub/slides/slides_tmpl/image/25-08-27-20:02:26-d2nf7kh8bjvh7rlj06tg.png"/>
          <p:cNvPicPr>
            <a:picLocks noChangeAspect="1"/>
          </p:cNvPicPr>
          <p:nvPr/>
        </p:nvPicPr>
        <p:blipFill>
          <a:blip r:embed="rId5"/>
          <a:stretch>
            <a:fillRect/>
          </a:stretch>
        </p:blipFill>
        <p:spPr>
          <a:xfrm rot="18240000">
            <a:off x="5381625" y="991870"/>
            <a:ext cx="1428115" cy="1216025"/>
          </a:xfrm>
          <a:prstGeom prst="rect">
            <a:avLst/>
          </a:prstGeom>
        </p:spPr>
      </p:pic>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7645" y="-123190"/>
            <a:ext cx="12672695" cy="7056755"/>
          </a:xfrm>
          <a:prstGeom prst="rect">
            <a:avLst/>
          </a:prstGeom>
          <a:solidFill>
            <a:srgbClr val="F2EDE9"/>
          </a:solidFill>
          <a:ln/>
        </p:spPr>
      </p:sp>
      <p:sp>
        <p:nvSpPr>
          <p:cNvPr id="3" name="Text 1"/>
          <p:cNvSpPr/>
          <p:nvPr/>
        </p:nvSpPr>
        <p:spPr>
          <a:xfrm>
            <a:off x="-207645" y="-123190"/>
            <a:ext cx="12672695" cy="705675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2:33-d2nf7m98bjvh7rlj07b0.jpeg"/>
          <p:cNvPicPr>
            <a:picLocks noChangeAspect="1"/>
          </p:cNvPicPr>
          <p:nvPr/>
        </p:nvPicPr>
        <p:blipFill>
          <a:blip r:embed="rId3"/>
          <a:stretch>
            <a:fillRect/>
          </a:stretch>
        </p:blipFill>
        <p:spPr>
          <a:xfrm flipH="1">
            <a:off x="5612765" y="132715"/>
            <a:ext cx="6663690" cy="3734435"/>
          </a:xfrm>
          <a:prstGeom prst="rect">
            <a:avLst/>
          </a:prstGeom>
        </p:spPr>
      </p:pic>
      <p:sp>
        <p:nvSpPr>
          <p:cNvPr id="5" name="Text 2"/>
          <p:cNvSpPr/>
          <p:nvPr/>
        </p:nvSpPr>
        <p:spPr>
          <a:xfrm>
            <a:off x="1061720" y="253365"/>
            <a:ext cx="5913120" cy="499467"/>
          </a:xfrm>
          <a:prstGeom prst="rect">
            <a:avLst/>
          </a:prstGeom>
          <a:noFill/>
          <a:ln/>
        </p:spPr>
        <p:txBody>
          <a:bodyPr wrap="square" lIns="91440" tIns="45720" rIns="91440" bIns="45720" rtlCol="0" anchor="t">
            <a:spAutoFit/>
          </a:bodyPr>
          <a:lstStyle/>
          <a:p>
            <a:pPr>
              <a:lnSpc>
                <a:spcPct val="100000"/>
              </a:lnSpc>
            </a:pPr>
            <a:r>
              <a:rPr lang="en-US" sz="3200" b="1" dirty="0">
                <a:gradFill flip="none" rotWithShape="0">
                  <a:gsLst>
                    <a:gs pos="0">
                      <a:srgbClr val="03BEC1"/>
                    </a:gs>
                    <a:gs pos="50000">
                      <a:srgbClr val="3474CB"/>
                    </a:gs>
                    <a:gs pos="100000">
                      <a:srgbClr val="8E52DF"/>
                    </a:gs>
                  </a:gsLst>
                  <a:lin ang="5400000" scaled="1"/>
                </a:gradFill>
                <a:latin typeface="MiSans" pitchFamily="34" charset="0"/>
                <a:ea typeface="MiSans" pitchFamily="34" charset="-122"/>
                <a:cs typeface="MiSans" pitchFamily="34" charset="-120"/>
              </a:rPr>
              <a:t>Django MVT Pattern Explained</a:t>
            </a:r>
            <a:endParaRPr lang="en-US" sz="1600" dirty="0"/>
          </a:p>
        </p:txBody>
      </p:sp>
      <p:sp>
        <p:nvSpPr>
          <p:cNvPr id="6" name="Shape 3"/>
          <p:cNvSpPr/>
          <p:nvPr/>
        </p:nvSpPr>
        <p:spPr>
          <a:xfrm>
            <a:off x="1148715" y="836930"/>
            <a:ext cx="5420995" cy="78105"/>
          </a:xfrm>
          <a:custGeom>
            <a:avLst/>
            <a:gdLst/>
            <a:ahLst/>
            <a:cxnLst/>
            <a:rect l="l" t="t" r="r" b="b"/>
            <a:pathLst>
              <a:path w="5420995" h="78105">
                <a:moveTo>
                  <a:pt x="2370" y="4463"/>
                </a:moveTo>
                <a:cubicBezTo>
                  <a:pt x="0" y="6695"/>
                  <a:pt x="2370" y="11158"/>
                  <a:pt x="4741" y="13389"/>
                </a:cubicBezTo>
                <a:cubicBezTo>
                  <a:pt x="92444" y="55789"/>
                  <a:pt x="234665" y="49095"/>
                  <a:pt x="360294" y="42400"/>
                </a:cubicBezTo>
                <a:cubicBezTo>
                  <a:pt x="400589" y="40168"/>
                  <a:pt x="438515" y="37937"/>
                  <a:pt x="471700" y="37937"/>
                </a:cubicBezTo>
                <a:cubicBezTo>
                  <a:pt x="763253" y="37937"/>
                  <a:pt x="1057177" y="46863"/>
                  <a:pt x="1341619" y="55789"/>
                </a:cubicBezTo>
                <a:cubicBezTo>
                  <a:pt x="1682950" y="64716"/>
                  <a:pt x="1682950" y="64716"/>
                  <a:pt x="1682950" y="64716"/>
                </a:cubicBezTo>
                <a:cubicBezTo>
                  <a:pt x="1943689" y="71410"/>
                  <a:pt x="2209168" y="69179"/>
                  <a:pt x="2465166" y="69179"/>
                </a:cubicBezTo>
                <a:cubicBezTo>
                  <a:pt x="2766201" y="66947"/>
                  <a:pt x="3074347" y="64716"/>
                  <a:pt x="3380122" y="75873"/>
                </a:cubicBezTo>
                <a:cubicBezTo>
                  <a:pt x="3600565" y="82568"/>
                  <a:pt x="3825748" y="80337"/>
                  <a:pt x="4043820" y="78105"/>
                </a:cubicBezTo>
                <a:cubicBezTo>
                  <a:pt x="4193153" y="75873"/>
                  <a:pt x="4347226" y="75873"/>
                  <a:pt x="4498928" y="75873"/>
                </a:cubicBezTo>
                <a:cubicBezTo>
                  <a:pt x="4596113" y="78105"/>
                  <a:pt x="4693297" y="73642"/>
                  <a:pt x="4788111" y="69179"/>
                </a:cubicBezTo>
                <a:cubicBezTo>
                  <a:pt x="4913740" y="62484"/>
                  <a:pt x="5044109" y="58021"/>
                  <a:pt x="5172108" y="64716"/>
                </a:cubicBezTo>
                <a:cubicBezTo>
                  <a:pt x="5193441" y="64716"/>
                  <a:pt x="5214774" y="66947"/>
                  <a:pt x="5238478" y="69179"/>
                </a:cubicBezTo>
                <a:cubicBezTo>
                  <a:pt x="5300107" y="75873"/>
                  <a:pt x="5371218" y="84800"/>
                  <a:pt x="5418625" y="62484"/>
                </a:cubicBezTo>
                <a:cubicBezTo>
                  <a:pt x="5420995" y="62484"/>
                  <a:pt x="5423365" y="58021"/>
                  <a:pt x="5420995" y="53558"/>
                </a:cubicBezTo>
                <a:cubicBezTo>
                  <a:pt x="5418625" y="51326"/>
                  <a:pt x="5416254" y="49095"/>
                  <a:pt x="5411514" y="51326"/>
                </a:cubicBezTo>
                <a:cubicBezTo>
                  <a:pt x="5368847" y="71410"/>
                  <a:pt x="5300107" y="62484"/>
                  <a:pt x="5238478" y="55789"/>
                </a:cubicBezTo>
                <a:cubicBezTo>
                  <a:pt x="5214774" y="53558"/>
                  <a:pt x="5193441" y="51326"/>
                  <a:pt x="5174478" y="51326"/>
                </a:cubicBezTo>
                <a:cubicBezTo>
                  <a:pt x="5044109" y="44631"/>
                  <a:pt x="4913740" y="49095"/>
                  <a:pt x="4788111" y="55789"/>
                </a:cubicBezTo>
                <a:cubicBezTo>
                  <a:pt x="4693297" y="60252"/>
                  <a:pt x="4593742" y="64716"/>
                  <a:pt x="4498928" y="62484"/>
                </a:cubicBezTo>
                <a:cubicBezTo>
                  <a:pt x="4347226" y="62484"/>
                  <a:pt x="4193153" y="62484"/>
                  <a:pt x="4043820" y="64716"/>
                </a:cubicBezTo>
                <a:cubicBezTo>
                  <a:pt x="3825748" y="66947"/>
                  <a:pt x="3600565" y="71410"/>
                  <a:pt x="3380122" y="62484"/>
                </a:cubicBezTo>
                <a:cubicBezTo>
                  <a:pt x="3074347" y="51326"/>
                  <a:pt x="2766201" y="53558"/>
                  <a:pt x="2465166" y="55789"/>
                </a:cubicBezTo>
                <a:cubicBezTo>
                  <a:pt x="2209168" y="55789"/>
                  <a:pt x="1943689" y="58021"/>
                  <a:pt x="1682950" y="51326"/>
                </a:cubicBezTo>
                <a:cubicBezTo>
                  <a:pt x="1343990" y="42400"/>
                  <a:pt x="1343990" y="42400"/>
                  <a:pt x="1343990" y="42400"/>
                </a:cubicBezTo>
                <a:cubicBezTo>
                  <a:pt x="1057177" y="33474"/>
                  <a:pt x="763253" y="24547"/>
                  <a:pt x="471700" y="24547"/>
                </a:cubicBezTo>
                <a:cubicBezTo>
                  <a:pt x="438515" y="24547"/>
                  <a:pt x="400589" y="26779"/>
                  <a:pt x="360294" y="29010"/>
                </a:cubicBezTo>
                <a:cubicBezTo>
                  <a:pt x="237035" y="35705"/>
                  <a:pt x="94814" y="42400"/>
                  <a:pt x="11852" y="2232"/>
                </a:cubicBezTo>
                <a:cubicBezTo>
                  <a:pt x="9481" y="0"/>
                  <a:pt x="4741" y="0"/>
                  <a:pt x="2370" y="4463"/>
                </a:cubicBezTo>
                <a:close/>
              </a:path>
            </a:pathLst>
          </a:custGeom>
          <a:gradFill flip="none" rotWithShape="1">
            <a:gsLst>
              <a:gs pos="0">
                <a:srgbClr val="1BBEE9"/>
              </a:gs>
              <a:gs pos="100000">
                <a:srgbClr val="C570EA"/>
              </a:gs>
            </a:gsLst>
            <a:lin ang="18900000" scaled="1"/>
          </a:gradFill>
          <a:ln/>
        </p:spPr>
      </p:sp>
      <p:sp>
        <p:nvSpPr>
          <p:cNvPr id="7" name="Text 4"/>
          <p:cNvSpPr/>
          <p:nvPr/>
        </p:nvSpPr>
        <p:spPr>
          <a:xfrm>
            <a:off x="1148715" y="836930"/>
            <a:ext cx="5420995" cy="78105"/>
          </a:xfrm>
          <a:prstGeom prst="rect">
            <a:avLst/>
          </a:prstGeom>
          <a:noFill/>
          <a:ln/>
        </p:spPr>
        <p:txBody>
          <a:bodyPr wrap="square" lIns="34290" tIns="68580" rIns="68580" bIns="34290" rtlCol="0" anchor="t"/>
          <a:lstStyle/>
          <a:p>
            <a:pPr>
              <a:lnSpc>
                <a:spcPct val="100000"/>
              </a:lnSpc>
            </a:pPr>
            <a:endParaRPr lang="en-US" sz="1600" dirty="0"/>
          </a:p>
        </p:txBody>
      </p:sp>
      <p:sp>
        <p:nvSpPr>
          <p:cNvPr id="8" name="Shape 5"/>
          <p:cNvSpPr/>
          <p:nvPr/>
        </p:nvSpPr>
        <p:spPr>
          <a:xfrm rot="2160000">
            <a:off x="372745" y="374015"/>
            <a:ext cx="853440" cy="321310"/>
          </a:xfrm>
          <a:custGeom>
            <a:avLst/>
            <a:gdLst/>
            <a:ahLst/>
            <a:cxnLst/>
            <a:rect l="l" t="t" r="r" b="b"/>
            <a:pathLst>
              <a:path w="853440" h="321310">
                <a:moveTo>
                  <a:pt x="65948" y="176329"/>
                </a:moveTo>
                <a:cubicBezTo>
                  <a:pt x="58189" y="160655"/>
                  <a:pt x="34913" y="160655"/>
                  <a:pt x="15517" y="152818"/>
                </a:cubicBezTo>
                <a:cubicBezTo>
                  <a:pt x="0" y="133226"/>
                  <a:pt x="15517" y="105797"/>
                  <a:pt x="23276" y="74450"/>
                </a:cubicBezTo>
                <a:cubicBezTo>
                  <a:pt x="31034" y="54858"/>
                  <a:pt x="34913" y="19592"/>
                  <a:pt x="46551" y="3918"/>
                </a:cubicBezTo>
                <a:cubicBezTo>
                  <a:pt x="58189" y="0"/>
                  <a:pt x="73706" y="3918"/>
                  <a:pt x="93103" y="7837"/>
                </a:cubicBezTo>
                <a:cubicBezTo>
                  <a:pt x="100861" y="15674"/>
                  <a:pt x="100861" y="0"/>
                  <a:pt x="112499" y="3918"/>
                </a:cubicBezTo>
                <a:cubicBezTo>
                  <a:pt x="236636" y="31347"/>
                  <a:pt x="372410" y="74450"/>
                  <a:pt x="500426" y="101879"/>
                </a:cubicBezTo>
                <a:cubicBezTo>
                  <a:pt x="546977" y="113634"/>
                  <a:pt x="589649" y="125389"/>
                  <a:pt x="643959" y="137145"/>
                </a:cubicBezTo>
                <a:cubicBezTo>
                  <a:pt x="655597" y="141063"/>
                  <a:pt x="674993" y="141063"/>
                  <a:pt x="686631" y="144981"/>
                </a:cubicBezTo>
                <a:cubicBezTo>
                  <a:pt x="698269" y="148900"/>
                  <a:pt x="713786" y="164573"/>
                  <a:pt x="729303" y="176329"/>
                </a:cubicBezTo>
                <a:cubicBezTo>
                  <a:pt x="768096" y="207676"/>
                  <a:pt x="822406" y="242942"/>
                  <a:pt x="853440" y="266452"/>
                </a:cubicBezTo>
                <a:cubicBezTo>
                  <a:pt x="853440" y="266452"/>
                  <a:pt x="853440" y="274289"/>
                  <a:pt x="849561" y="278207"/>
                </a:cubicBezTo>
                <a:cubicBezTo>
                  <a:pt x="845681" y="286044"/>
                  <a:pt x="818527" y="286044"/>
                  <a:pt x="803009" y="289963"/>
                </a:cubicBezTo>
                <a:cubicBezTo>
                  <a:pt x="764217" y="293881"/>
                  <a:pt x="740941" y="301718"/>
                  <a:pt x="702148" y="313473"/>
                </a:cubicBezTo>
                <a:cubicBezTo>
                  <a:pt x="686631" y="317392"/>
                  <a:pt x="663356" y="325228"/>
                  <a:pt x="651718" y="321310"/>
                </a:cubicBezTo>
                <a:cubicBezTo>
                  <a:pt x="620684" y="321310"/>
                  <a:pt x="574132" y="297800"/>
                  <a:pt x="539219" y="289963"/>
                </a:cubicBezTo>
                <a:cubicBezTo>
                  <a:pt x="384048" y="250779"/>
                  <a:pt x="217239" y="203758"/>
                  <a:pt x="65948" y="176329"/>
                </a:cubicBezTo>
                <a:close/>
                <a:moveTo>
                  <a:pt x="659476" y="305636"/>
                </a:moveTo>
                <a:cubicBezTo>
                  <a:pt x="694390" y="301718"/>
                  <a:pt x="729303" y="289963"/>
                  <a:pt x="768096" y="282126"/>
                </a:cubicBezTo>
                <a:cubicBezTo>
                  <a:pt x="768096" y="262534"/>
                  <a:pt x="771975" y="242942"/>
                  <a:pt x="779734" y="227268"/>
                </a:cubicBezTo>
                <a:cubicBezTo>
                  <a:pt x="748700" y="207676"/>
                  <a:pt x="721545" y="188084"/>
                  <a:pt x="690511" y="164573"/>
                </a:cubicBezTo>
                <a:cubicBezTo>
                  <a:pt x="682752" y="168492"/>
                  <a:pt x="674993" y="172410"/>
                  <a:pt x="671114" y="184165"/>
                </a:cubicBezTo>
                <a:cubicBezTo>
                  <a:pt x="671114" y="195921"/>
                  <a:pt x="690511" y="195921"/>
                  <a:pt x="690511" y="207676"/>
                </a:cubicBezTo>
                <a:cubicBezTo>
                  <a:pt x="682752" y="223350"/>
                  <a:pt x="659476" y="211594"/>
                  <a:pt x="659476" y="239023"/>
                </a:cubicBezTo>
                <a:cubicBezTo>
                  <a:pt x="659476" y="250779"/>
                  <a:pt x="678873" y="246860"/>
                  <a:pt x="682752" y="258615"/>
                </a:cubicBezTo>
                <a:cubicBezTo>
                  <a:pt x="663356" y="266452"/>
                  <a:pt x="640080" y="278207"/>
                  <a:pt x="651718" y="301718"/>
                </a:cubicBezTo>
                <a:cubicBezTo>
                  <a:pt x="655597" y="305636"/>
                  <a:pt x="659476" y="305636"/>
                  <a:pt x="659476" y="305636"/>
                </a:cubicBezTo>
                <a:close/>
                <a:moveTo>
                  <a:pt x="643959" y="258615"/>
                </a:moveTo>
                <a:cubicBezTo>
                  <a:pt x="488788" y="215513"/>
                  <a:pt x="325859" y="176329"/>
                  <a:pt x="186205" y="144981"/>
                </a:cubicBezTo>
                <a:cubicBezTo>
                  <a:pt x="170688" y="192002"/>
                  <a:pt x="197843" y="192002"/>
                  <a:pt x="244394" y="203758"/>
                </a:cubicBezTo>
                <a:cubicBezTo>
                  <a:pt x="384048" y="239023"/>
                  <a:pt x="492668" y="266452"/>
                  <a:pt x="636201" y="301718"/>
                </a:cubicBezTo>
                <a:cubicBezTo>
                  <a:pt x="640080" y="301718"/>
                  <a:pt x="640080" y="301718"/>
                  <a:pt x="640080" y="301718"/>
                </a:cubicBezTo>
                <a:cubicBezTo>
                  <a:pt x="624563" y="289963"/>
                  <a:pt x="643959" y="266452"/>
                  <a:pt x="643959" y="258615"/>
                </a:cubicBezTo>
                <a:close/>
                <a:moveTo>
                  <a:pt x="667235" y="156737"/>
                </a:moveTo>
                <a:cubicBezTo>
                  <a:pt x="508185" y="121471"/>
                  <a:pt x="360772" y="82287"/>
                  <a:pt x="221119" y="39184"/>
                </a:cubicBezTo>
                <a:cubicBezTo>
                  <a:pt x="217239" y="54858"/>
                  <a:pt x="209481" y="66613"/>
                  <a:pt x="205601" y="82287"/>
                </a:cubicBezTo>
                <a:cubicBezTo>
                  <a:pt x="376289" y="137145"/>
                  <a:pt x="500426" y="164573"/>
                  <a:pt x="659476" y="199839"/>
                </a:cubicBezTo>
                <a:cubicBezTo>
                  <a:pt x="663356" y="199839"/>
                  <a:pt x="663356" y="199839"/>
                  <a:pt x="663356" y="199839"/>
                </a:cubicBezTo>
                <a:cubicBezTo>
                  <a:pt x="643959" y="188084"/>
                  <a:pt x="671114" y="160655"/>
                  <a:pt x="667235" y="156737"/>
                </a:cubicBezTo>
                <a:close/>
                <a:moveTo>
                  <a:pt x="647839" y="207676"/>
                </a:moveTo>
                <a:cubicBezTo>
                  <a:pt x="504305" y="180247"/>
                  <a:pt x="337497" y="133226"/>
                  <a:pt x="201722" y="94042"/>
                </a:cubicBezTo>
                <a:cubicBezTo>
                  <a:pt x="190084" y="105797"/>
                  <a:pt x="190084" y="125389"/>
                  <a:pt x="186205" y="133226"/>
                </a:cubicBezTo>
                <a:cubicBezTo>
                  <a:pt x="333617" y="168492"/>
                  <a:pt x="504305" y="211594"/>
                  <a:pt x="643959" y="246860"/>
                </a:cubicBezTo>
                <a:cubicBezTo>
                  <a:pt x="643959" y="235105"/>
                  <a:pt x="643959" y="219431"/>
                  <a:pt x="655597" y="211594"/>
                </a:cubicBezTo>
                <a:cubicBezTo>
                  <a:pt x="651718" y="211594"/>
                  <a:pt x="651718" y="207676"/>
                  <a:pt x="647839" y="207676"/>
                </a:cubicBezTo>
                <a:close/>
                <a:moveTo>
                  <a:pt x="170688" y="176329"/>
                </a:moveTo>
                <a:cubicBezTo>
                  <a:pt x="162929" y="137145"/>
                  <a:pt x="186205" y="78368"/>
                  <a:pt x="205601" y="35266"/>
                </a:cubicBezTo>
                <a:cubicBezTo>
                  <a:pt x="174567" y="27429"/>
                  <a:pt x="151292" y="23510"/>
                  <a:pt x="124137" y="19592"/>
                </a:cubicBezTo>
                <a:cubicBezTo>
                  <a:pt x="124137" y="27429"/>
                  <a:pt x="112499" y="58776"/>
                  <a:pt x="104740" y="39184"/>
                </a:cubicBezTo>
                <a:cubicBezTo>
                  <a:pt x="96982" y="54858"/>
                  <a:pt x="93103" y="66613"/>
                  <a:pt x="89223" y="82287"/>
                </a:cubicBezTo>
                <a:cubicBezTo>
                  <a:pt x="81465" y="105797"/>
                  <a:pt x="69827" y="148900"/>
                  <a:pt x="81465" y="160655"/>
                </a:cubicBezTo>
                <a:cubicBezTo>
                  <a:pt x="73706" y="156737"/>
                  <a:pt x="81465" y="137145"/>
                  <a:pt x="89223" y="137145"/>
                </a:cubicBezTo>
                <a:cubicBezTo>
                  <a:pt x="96982" y="141063"/>
                  <a:pt x="93103" y="164573"/>
                  <a:pt x="85344" y="164573"/>
                </a:cubicBezTo>
                <a:cubicBezTo>
                  <a:pt x="100861" y="168492"/>
                  <a:pt x="128016" y="176329"/>
                  <a:pt x="151292" y="180247"/>
                </a:cubicBezTo>
                <a:cubicBezTo>
                  <a:pt x="151292" y="172410"/>
                  <a:pt x="143533" y="160655"/>
                  <a:pt x="155171" y="156737"/>
                </a:cubicBezTo>
                <a:cubicBezTo>
                  <a:pt x="155171" y="156737"/>
                  <a:pt x="159050" y="156737"/>
                  <a:pt x="162929" y="156737"/>
                </a:cubicBezTo>
                <a:cubicBezTo>
                  <a:pt x="162929" y="168492"/>
                  <a:pt x="159050" y="180247"/>
                  <a:pt x="162929" y="180247"/>
                </a:cubicBezTo>
                <a:cubicBezTo>
                  <a:pt x="166809" y="184165"/>
                  <a:pt x="170688" y="184165"/>
                  <a:pt x="170688" y="176329"/>
                </a:cubicBezTo>
                <a:close/>
                <a:moveTo>
                  <a:pt x="93103" y="27429"/>
                </a:moveTo>
                <a:cubicBezTo>
                  <a:pt x="85344" y="19592"/>
                  <a:pt x="73706" y="19592"/>
                  <a:pt x="58189" y="19592"/>
                </a:cubicBezTo>
                <a:cubicBezTo>
                  <a:pt x="50431" y="58776"/>
                  <a:pt x="27155" y="97960"/>
                  <a:pt x="27155" y="141063"/>
                </a:cubicBezTo>
                <a:cubicBezTo>
                  <a:pt x="31034" y="148900"/>
                  <a:pt x="50431" y="148900"/>
                  <a:pt x="58189" y="152818"/>
                </a:cubicBezTo>
                <a:cubicBezTo>
                  <a:pt x="65948" y="109716"/>
                  <a:pt x="77585" y="74450"/>
                  <a:pt x="93103" y="27429"/>
                </a:cubicBezTo>
                <a:close/>
              </a:path>
            </a:pathLst>
          </a:custGeom>
          <a:gradFill flip="none" rotWithShape="1">
            <a:gsLst>
              <a:gs pos="0">
                <a:srgbClr val="1BBEE9"/>
              </a:gs>
              <a:gs pos="100000">
                <a:srgbClr val="C570EA"/>
              </a:gs>
            </a:gsLst>
            <a:lin ang="18900000" scaled="1"/>
          </a:gradFill>
          <a:ln/>
        </p:spPr>
      </p:sp>
      <p:sp>
        <p:nvSpPr>
          <p:cNvPr id="9" name="Text 6"/>
          <p:cNvSpPr/>
          <p:nvPr/>
        </p:nvSpPr>
        <p:spPr>
          <a:xfrm rot="2160000">
            <a:off x="372745" y="374015"/>
            <a:ext cx="853440" cy="321310"/>
          </a:xfrm>
          <a:prstGeom prst="rect">
            <a:avLst/>
          </a:prstGeom>
          <a:noFill/>
          <a:ln/>
        </p:spPr>
        <p:txBody>
          <a:bodyPr wrap="square" lIns="45720" tIns="91440" rIns="91440" bIns="45720" rtlCol="0" anchor="t"/>
          <a:lstStyle/>
          <a:p>
            <a:pPr>
              <a:lnSpc>
                <a:spcPct val="100000"/>
              </a:lnSpc>
            </a:pPr>
            <a:endParaRPr lang="en-US" sz="1600" dirty="0"/>
          </a:p>
        </p:txBody>
      </p:sp>
      <p:sp>
        <p:nvSpPr>
          <p:cNvPr id="10" name="Text 7"/>
          <p:cNvSpPr/>
          <p:nvPr/>
        </p:nvSpPr>
        <p:spPr>
          <a:xfrm>
            <a:off x="284061" y="1492409"/>
            <a:ext cx="4235234" cy="369332"/>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Model</a:t>
            </a:r>
            <a:endParaRPr lang="en-US" sz="1600" dirty="0"/>
          </a:p>
        </p:txBody>
      </p:sp>
      <p:sp>
        <p:nvSpPr>
          <p:cNvPr id="11" name="Text 8"/>
          <p:cNvSpPr/>
          <p:nvPr/>
        </p:nvSpPr>
        <p:spPr>
          <a:xfrm>
            <a:off x="193040" y="1840230"/>
            <a:ext cx="6486525" cy="830997"/>
          </a:xfrm>
          <a:prstGeom prst="rect">
            <a:avLst/>
          </a:prstGeom>
          <a:noFill/>
          <a:ln/>
        </p:spPr>
        <p:txBody>
          <a:bodyPr wrap="square" lIns="91440" tIns="45720" rIns="91440" bIns="45720" rtlCol="0" anchor="t">
            <a:spAutoFit/>
          </a:bodyPr>
          <a:lstStyle/>
          <a:p>
            <a:r>
              <a:rPr lang="en-US" dirty="0"/>
              <a:t>A Django model is a table in your database.</a:t>
            </a:r>
          </a:p>
          <a:p>
            <a:br>
              <a:rPr lang="en-US" sz="1400" dirty="0"/>
            </a:br>
            <a:endParaRPr lang="en-US" sz="1600" dirty="0"/>
          </a:p>
        </p:txBody>
      </p:sp>
      <p:sp>
        <p:nvSpPr>
          <p:cNvPr id="12" name="Text 9"/>
          <p:cNvSpPr/>
          <p:nvPr/>
        </p:nvSpPr>
        <p:spPr>
          <a:xfrm>
            <a:off x="284061" y="2813844"/>
            <a:ext cx="4235234" cy="369332"/>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View</a:t>
            </a:r>
            <a:endParaRPr lang="en-US" sz="1600" dirty="0"/>
          </a:p>
        </p:txBody>
      </p:sp>
      <p:sp>
        <p:nvSpPr>
          <p:cNvPr id="13" name="Text 10"/>
          <p:cNvSpPr/>
          <p:nvPr/>
        </p:nvSpPr>
        <p:spPr>
          <a:xfrm>
            <a:off x="193040" y="3161665"/>
            <a:ext cx="6486525" cy="1169551"/>
          </a:xfrm>
          <a:prstGeom prst="rect">
            <a:avLst/>
          </a:prstGeom>
          <a:noFill/>
          <a:ln/>
        </p:spPr>
        <p:txBody>
          <a:bodyPr wrap="square" lIns="91440" tIns="45720" rIns="91440" bIns="45720" rtlCol="0" anchor="t">
            <a:spAutoFit/>
          </a:bodyPr>
          <a:lstStyle/>
          <a:p>
            <a:r>
              <a:rPr lang="en-US" dirty="0"/>
              <a:t>A view is a function or method that takes http requests as arguments, imports the relevant model(s), and finds out what data to send to the template, and returns the final result.</a:t>
            </a:r>
          </a:p>
          <a:p>
            <a:endParaRPr lang="en-US" sz="1600" dirty="0"/>
          </a:p>
        </p:txBody>
      </p:sp>
      <p:sp>
        <p:nvSpPr>
          <p:cNvPr id="14" name="Text 11"/>
          <p:cNvSpPr/>
          <p:nvPr/>
        </p:nvSpPr>
        <p:spPr>
          <a:xfrm>
            <a:off x="284061" y="4440079"/>
            <a:ext cx="4235234" cy="369332"/>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Template</a:t>
            </a:r>
            <a:endParaRPr lang="en-US" sz="1600" dirty="0"/>
          </a:p>
        </p:txBody>
      </p:sp>
      <p:sp>
        <p:nvSpPr>
          <p:cNvPr id="15" name="Text 12"/>
          <p:cNvSpPr/>
          <p:nvPr/>
        </p:nvSpPr>
        <p:spPr>
          <a:xfrm>
            <a:off x="193040" y="4787900"/>
            <a:ext cx="6486525" cy="349455"/>
          </a:xfrm>
          <a:prstGeom prst="rect">
            <a:avLst/>
          </a:prstGeom>
          <a:noFill/>
          <a:ln/>
        </p:spPr>
        <p:txBody>
          <a:bodyPr wrap="square" lIns="91440" tIns="45720" rIns="91440" bIns="45720" rtlCol="0" anchor="t">
            <a:spAutoFit/>
          </a:bodyPr>
          <a:lstStyle/>
          <a:p>
            <a:pPr>
              <a:lnSpc>
                <a:spcPct val="130000"/>
              </a:lnSpc>
            </a:pPr>
            <a:r>
              <a:rPr lang="en-US" sz="1400" dirty="0">
                <a:solidFill>
                  <a:srgbClr val="404040"/>
                </a:solidFill>
                <a:latin typeface="MiSans" pitchFamily="34" charset="0"/>
                <a:ea typeface="MiSans" pitchFamily="34" charset="-122"/>
                <a:cs typeface="MiSans" pitchFamily="34" charset="-120"/>
              </a:rPr>
              <a:t>The Template in Django is responsible for rendering HTML</a:t>
            </a:r>
            <a:endParaRPr lang="en-US" sz="1600" dirty="0"/>
          </a:p>
        </p:txBody>
      </p:sp>
      <p:sp>
        <p:nvSpPr>
          <p:cNvPr id="16" name="Text 13"/>
          <p:cNvSpPr/>
          <p:nvPr/>
        </p:nvSpPr>
        <p:spPr>
          <a:xfrm>
            <a:off x="6974840" y="3934619"/>
            <a:ext cx="4441190" cy="369332"/>
          </a:xfrm>
          <a:prstGeom prst="rect">
            <a:avLst/>
          </a:prstGeom>
          <a:noFill/>
          <a:ln/>
        </p:spPr>
        <p:txBody>
          <a:bodyPr wrap="square" lIns="91440" tIns="45720" rIns="91440" bIns="45720" rtlCol="0" anchor="ctr">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MVT vs MVC</a:t>
            </a:r>
            <a:endParaRPr lang="en-US" sz="1600" dirty="0"/>
          </a:p>
        </p:txBody>
      </p:sp>
      <p:sp>
        <p:nvSpPr>
          <p:cNvPr id="17" name="Text 14"/>
          <p:cNvSpPr/>
          <p:nvPr/>
        </p:nvSpPr>
        <p:spPr>
          <a:xfrm>
            <a:off x="6974840" y="4324985"/>
            <a:ext cx="5301615" cy="2585323"/>
          </a:xfrm>
          <a:prstGeom prst="rect">
            <a:avLst/>
          </a:prstGeom>
          <a:noFill/>
          <a:ln/>
        </p:spPr>
        <p:txBody>
          <a:bodyPr wrap="square" lIns="91440" tIns="45720" rIns="91440" bIns="45720" rtlCol="0" anchor="t">
            <a:spAutoFit/>
          </a:bodyPr>
          <a:lstStyle/>
          <a:p>
            <a:r>
              <a:rPr lang="en-US" b="1" dirty="0"/>
              <a:t>MVC:</a:t>
            </a:r>
            <a:r>
              <a:rPr lang="en-US" dirty="0"/>
              <a:t> You write </a:t>
            </a:r>
            <a:r>
              <a:rPr lang="en-US" b="1" dirty="0"/>
              <a:t>Model + View + Controller</a:t>
            </a:r>
            <a:r>
              <a:rPr lang="en-US" dirty="0"/>
              <a:t>. Controller handles input and decides which view to show.</a:t>
            </a:r>
          </a:p>
          <a:p>
            <a:endParaRPr lang="en-US" dirty="0"/>
          </a:p>
          <a:p>
            <a:r>
              <a:rPr lang="en-US" b="1" dirty="0"/>
              <a:t>MVT (Django):</a:t>
            </a:r>
            <a:r>
              <a:rPr lang="en-US" dirty="0"/>
              <a:t> You write </a:t>
            </a:r>
            <a:r>
              <a:rPr lang="en-US" b="1" dirty="0"/>
              <a:t>Model + View + Template</a:t>
            </a:r>
            <a:r>
              <a:rPr lang="en-US" dirty="0"/>
              <a:t>. Django acts as the Controller automatically.</a:t>
            </a:r>
          </a:p>
          <a:p>
            <a:endParaRPr lang="en-US" b="1" dirty="0"/>
          </a:p>
          <a:p>
            <a:r>
              <a:rPr lang="en-US" b="1" dirty="0"/>
              <a:t>Difference:</a:t>
            </a:r>
            <a:r>
              <a:rPr lang="en-US" dirty="0"/>
              <a:t> In MVT, the “View” is logic, and the “Template” is the UI; Django handles the controller part for you.</a:t>
            </a:r>
          </a:p>
        </p:txBody>
      </p:sp>
      <p:sp>
        <p:nvSpPr>
          <p:cNvPr id="18" name="Text 11">
            <a:extLst>
              <a:ext uri="{FF2B5EF4-FFF2-40B4-BE49-F238E27FC236}">
                <a16:creationId xmlns:a16="http://schemas.microsoft.com/office/drawing/2014/main" id="{A3142CD2-0017-CC1F-AD17-5906BC54FD51}"/>
              </a:ext>
            </a:extLst>
          </p:cNvPr>
          <p:cNvSpPr/>
          <p:nvPr/>
        </p:nvSpPr>
        <p:spPr>
          <a:xfrm>
            <a:off x="314541" y="5486559"/>
            <a:ext cx="4235234" cy="369332"/>
          </a:xfrm>
          <a:prstGeom prst="rect">
            <a:avLst/>
          </a:prstGeom>
          <a:noFill/>
          <a:ln/>
        </p:spPr>
        <p:txBody>
          <a:bodyPr wrap="square" lIns="91440" tIns="45720" rIns="91440" bIns="45720" rtlCol="0" anchor="ctr">
            <a:spAutoFit/>
          </a:bodyPr>
          <a:lstStyle/>
          <a:p>
            <a:pPr>
              <a:lnSpc>
                <a:spcPct val="100000"/>
              </a:lnSpc>
            </a:pPr>
            <a:r>
              <a:rPr lang="en-US" b="1" dirty="0">
                <a:solidFill>
                  <a:srgbClr val="000000"/>
                </a:solidFill>
                <a:latin typeface="MiSans" pitchFamily="34" charset="0"/>
                <a:ea typeface="MiSans" pitchFamily="34" charset="-122"/>
                <a:cs typeface="MiSans" pitchFamily="34" charset="-120"/>
              </a:rPr>
              <a:t>URLs</a:t>
            </a:r>
            <a:endParaRPr lang="en-US" sz="1600" dirty="0"/>
          </a:p>
        </p:txBody>
      </p:sp>
      <p:sp>
        <p:nvSpPr>
          <p:cNvPr id="19" name="Text 12">
            <a:extLst>
              <a:ext uri="{FF2B5EF4-FFF2-40B4-BE49-F238E27FC236}">
                <a16:creationId xmlns:a16="http://schemas.microsoft.com/office/drawing/2014/main" id="{8330543B-7D3A-D28A-9034-F79D2A3442A1}"/>
              </a:ext>
            </a:extLst>
          </p:cNvPr>
          <p:cNvSpPr/>
          <p:nvPr/>
        </p:nvSpPr>
        <p:spPr>
          <a:xfrm>
            <a:off x="223520" y="5834380"/>
            <a:ext cx="6486525" cy="923330"/>
          </a:xfrm>
          <a:prstGeom prst="rect">
            <a:avLst/>
          </a:prstGeom>
          <a:noFill/>
          <a:ln/>
        </p:spPr>
        <p:txBody>
          <a:bodyPr wrap="square" lIns="91440" tIns="45720" rIns="91440" bIns="45720" rtlCol="0" anchor="t">
            <a:spAutoFit/>
          </a:bodyPr>
          <a:lstStyle/>
          <a:p>
            <a:r>
              <a:rPr lang="en-US" dirty="0"/>
              <a:t>URLs are like the ‘content page’.</a:t>
            </a:r>
          </a:p>
          <a:p>
            <a:r>
              <a:rPr lang="en-US" dirty="0"/>
              <a:t>When a user requests a URL, Django decides which </a:t>
            </a:r>
            <a:r>
              <a:rPr lang="en-US" i="1" dirty="0"/>
              <a:t>view </a:t>
            </a:r>
            <a:r>
              <a:rPr lang="en-US" dirty="0"/>
              <a:t>it will send it to.</a:t>
            </a:r>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2446</Words>
  <Application>Microsoft Office PowerPoint</Application>
  <PresentationFormat>Widescreen</PresentationFormat>
  <Paragraphs>233</Paragraphs>
  <Slides>33</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Consolas</vt:lpstr>
      <vt:lpstr>Arial</vt:lpstr>
      <vt:lpstr>Segoe UI</vt:lpstr>
      <vt:lpstr>MiSans</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Django Crash Course Day 1</dc:title>
  <dc:subject>Django Crash Course Day 1</dc:subject>
  <dc:creator>Kimi</dc:creator>
  <cp:lastModifiedBy>Sean</cp:lastModifiedBy>
  <cp:revision>12</cp:revision>
  <dcterms:created xsi:type="dcterms:W3CDTF">2025-12-04T06:34:33Z</dcterms:created>
  <dcterms:modified xsi:type="dcterms:W3CDTF">2025-12-08T07:49:17Z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{"Label":"Django Crash Course Day 1","ContentProducer":"001191110108MACG2KBH8F10000","ProduceID":"d4oil0lkfv3ip6vo40q0","ReservedCode1":"","ContentPropagator":"001191110108MACG2KBH8F20000","PropagateID":"d4oil0lkfv3ip6vo40q0","ReservedCode2":""}</vt:lpwstr>
  </property>
</Properties>
</file>